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 varScale="1">
        <p:scale>
          <a:sx n="60" d="100"/>
          <a:sy n="60" d="100"/>
        </p:scale>
        <p:origin x="3432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5994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257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5016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08792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4441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9077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78938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5355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338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96661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0426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1" name="Group 291">
            <a:extLst>
              <a:ext uri="{FF2B5EF4-FFF2-40B4-BE49-F238E27FC236}">
                <a16:creationId xmlns:a16="http://schemas.microsoft.com/office/drawing/2014/main" id="{90536CAA-BFF2-4AC9-8F6E-12CEFBBFFC12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550863"/>
            <a:ext cx="7966075" cy="11745912"/>
            <a:chOff x="387" y="347"/>
            <a:chExt cx="5018" cy="7399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E6FA142F-138D-4F19-AAFB-2940A0C49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4826"/>
              <a:ext cx="1587" cy="1616"/>
            </a:xfrm>
            <a:custGeom>
              <a:avLst/>
              <a:gdLst>
                <a:gd name="T0" fmla="*/ 1304 w 1588"/>
                <a:gd name="T1" fmla="*/ 1616 h 1616"/>
                <a:gd name="T2" fmla="*/ 1021 w 1588"/>
                <a:gd name="T3" fmla="*/ 1616 h 1616"/>
                <a:gd name="T4" fmla="*/ 822 w 1588"/>
                <a:gd name="T5" fmla="*/ 1417 h 1616"/>
                <a:gd name="T6" fmla="*/ 680 w 1588"/>
                <a:gd name="T7" fmla="*/ 1531 h 1616"/>
                <a:gd name="T8" fmla="*/ 595 w 1588"/>
                <a:gd name="T9" fmla="*/ 1361 h 1616"/>
                <a:gd name="T10" fmla="*/ 567 w 1588"/>
                <a:gd name="T11" fmla="*/ 1162 h 1616"/>
                <a:gd name="T12" fmla="*/ 425 w 1588"/>
                <a:gd name="T13" fmla="*/ 992 h 1616"/>
                <a:gd name="T14" fmla="*/ 482 w 1588"/>
                <a:gd name="T15" fmla="*/ 879 h 1616"/>
                <a:gd name="T16" fmla="*/ 227 w 1588"/>
                <a:gd name="T17" fmla="*/ 794 h 1616"/>
                <a:gd name="T18" fmla="*/ 28 w 1588"/>
                <a:gd name="T19" fmla="*/ 709 h 1616"/>
                <a:gd name="T20" fmla="*/ 28 w 1588"/>
                <a:gd name="T21" fmla="*/ 482 h 1616"/>
                <a:gd name="T22" fmla="*/ 170 w 1588"/>
                <a:gd name="T23" fmla="*/ 283 h 1616"/>
                <a:gd name="T24" fmla="*/ 312 w 1588"/>
                <a:gd name="T25" fmla="*/ 255 h 1616"/>
                <a:gd name="T26" fmla="*/ 510 w 1588"/>
                <a:gd name="T27" fmla="*/ 283 h 1616"/>
                <a:gd name="T28" fmla="*/ 624 w 1588"/>
                <a:gd name="T29" fmla="*/ 142 h 1616"/>
                <a:gd name="T30" fmla="*/ 737 w 1588"/>
                <a:gd name="T31" fmla="*/ 142 h 1616"/>
                <a:gd name="T32" fmla="*/ 964 w 1588"/>
                <a:gd name="T33" fmla="*/ 113 h 1616"/>
                <a:gd name="T34" fmla="*/ 879 w 1588"/>
                <a:gd name="T35" fmla="*/ 28 h 1616"/>
                <a:gd name="T36" fmla="*/ 1077 w 1588"/>
                <a:gd name="T37" fmla="*/ 0 h 1616"/>
                <a:gd name="T38" fmla="*/ 1247 w 1588"/>
                <a:gd name="T39" fmla="*/ 0 h 1616"/>
                <a:gd name="T40" fmla="*/ 1389 w 1588"/>
                <a:gd name="T41" fmla="*/ 56 h 1616"/>
                <a:gd name="T42" fmla="*/ 1446 w 1588"/>
                <a:gd name="T43" fmla="*/ 113 h 1616"/>
                <a:gd name="T44" fmla="*/ 1361 w 1588"/>
                <a:gd name="T45" fmla="*/ 142 h 1616"/>
                <a:gd name="T46" fmla="*/ 1332 w 1588"/>
                <a:gd name="T47" fmla="*/ 340 h 1616"/>
                <a:gd name="T48" fmla="*/ 1417 w 1588"/>
                <a:gd name="T49" fmla="*/ 312 h 1616"/>
                <a:gd name="T50" fmla="*/ 1559 w 1588"/>
                <a:gd name="T51" fmla="*/ 283 h 1616"/>
                <a:gd name="T52" fmla="*/ 1502 w 1588"/>
                <a:gd name="T53" fmla="*/ 425 h 1616"/>
                <a:gd name="T54" fmla="*/ 1446 w 1588"/>
                <a:gd name="T55" fmla="*/ 567 h 1616"/>
                <a:gd name="T56" fmla="*/ 1389 w 1588"/>
                <a:gd name="T57" fmla="*/ 850 h 1616"/>
                <a:gd name="T58" fmla="*/ 1304 w 1588"/>
                <a:gd name="T59" fmla="*/ 907 h 1616"/>
                <a:gd name="T60" fmla="*/ 1134 w 1588"/>
                <a:gd name="T61" fmla="*/ 1020 h 1616"/>
                <a:gd name="T62" fmla="*/ 1077 w 1588"/>
                <a:gd name="T63" fmla="*/ 935 h 1616"/>
                <a:gd name="T64" fmla="*/ 992 w 1588"/>
                <a:gd name="T65" fmla="*/ 879 h 1616"/>
                <a:gd name="T66" fmla="*/ 964 w 1588"/>
                <a:gd name="T67" fmla="*/ 964 h 1616"/>
                <a:gd name="T68" fmla="*/ 964 w 1588"/>
                <a:gd name="T69" fmla="*/ 1049 h 1616"/>
                <a:gd name="T70" fmla="*/ 1021 w 1588"/>
                <a:gd name="T71" fmla="*/ 1247 h 1616"/>
                <a:gd name="T72" fmla="*/ 1134 w 1588"/>
                <a:gd name="T73" fmla="*/ 1389 h 1616"/>
                <a:gd name="T74" fmla="*/ 1247 w 1588"/>
                <a:gd name="T75" fmla="*/ 144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616">
                  <a:moveTo>
                    <a:pt x="1361" y="1502"/>
                  </a:moveTo>
                  <a:lnTo>
                    <a:pt x="1304" y="1616"/>
                  </a:lnTo>
                  <a:lnTo>
                    <a:pt x="1191" y="1531"/>
                  </a:lnTo>
                  <a:lnTo>
                    <a:pt x="1021" y="1616"/>
                  </a:lnTo>
                  <a:lnTo>
                    <a:pt x="964" y="1502"/>
                  </a:lnTo>
                  <a:lnTo>
                    <a:pt x="822" y="1417"/>
                  </a:lnTo>
                  <a:lnTo>
                    <a:pt x="765" y="1531"/>
                  </a:lnTo>
                  <a:lnTo>
                    <a:pt x="680" y="1531"/>
                  </a:lnTo>
                  <a:lnTo>
                    <a:pt x="680" y="1446"/>
                  </a:lnTo>
                  <a:lnTo>
                    <a:pt x="595" y="1361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95" y="992"/>
                  </a:lnTo>
                  <a:lnTo>
                    <a:pt x="425" y="992"/>
                  </a:lnTo>
                  <a:lnTo>
                    <a:pt x="425" y="935"/>
                  </a:lnTo>
                  <a:lnTo>
                    <a:pt x="482" y="879"/>
                  </a:lnTo>
                  <a:lnTo>
                    <a:pt x="454" y="822"/>
                  </a:lnTo>
                  <a:lnTo>
                    <a:pt x="227" y="794"/>
                  </a:lnTo>
                  <a:lnTo>
                    <a:pt x="142" y="709"/>
                  </a:lnTo>
                  <a:lnTo>
                    <a:pt x="28" y="709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57" y="312"/>
                  </a:lnTo>
                  <a:lnTo>
                    <a:pt x="170" y="283"/>
                  </a:lnTo>
                  <a:lnTo>
                    <a:pt x="255" y="283"/>
                  </a:lnTo>
                  <a:lnTo>
                    <a:pt x="312" y="255"/>
                  </a:lnTo>
                  <a:lnTo>
                    <a:pt x="425" y="312"/>
                  </a:lnTo>
                  <a:lnTo>
                    <a:pt x="510" y="283"/>
                  </a:lnTo>
                  <a:lnTo>
                    <a:pt x="567" y="170"/>
                  </a:lnTo>
                  <a:lnTo>
                    <a:pt x="624" y="142"/>
                  </a:lnTo>
                  <a:lnTo>
                    <a:pt x="652" y="56"/>
                  </a:lnTo>
                  <a:lnTo>
                    <a:pt x="737" y="142"/>
                  </a:lnTo>
                  <a:lnTo>
                    <a:pt x="907" y="170"/>
                  </a:lnTo>
                  <a:lnTo>
                    <a:pt x="964" y="113"/>
                  </a:lnTo>
                  <a:lnTo>
                    <a:pt x="879" y="85"/>
                  </a:lnTo>
                  <a:lnTo>
                    <a:pt x="879" y="28"/>
                  </a:lnTo>
                  <a:lnTo>
                    <a:pt x="964" y="56"/>
                  </a:lnTo>
                  <a:lnTo>
                    <a:pt x="1077" y="0"/>
                  </a:lnTo>
                  <a:lnTo>
                    <a:pt x="1162" y="28"/>
                  </a:lnTo>
                  <a:lnTo>
                    <a:pt x="1247" y="0"/>
                  </a:lnTo>
                  <a:lnTo>
                    <a:pt x="1361" y="28"/>
                  </a:lnTo>
                  <a:lnTo>
                    <a:pt x="1389" y="56"/>
                  </a:lnTo>
                  <a:lnTo>
                    <a:pt x="1417" y="56"/>
                  </a:lnTo>
                  <a:lnTo>
                    <a:pt x="1446" y="113"/>
                  </a:lnTo>
                  <a:lnTo>
                    <a:pt x="1389" y="170"/>
                  </a:lnTo>
                  <a:lnTo>
                    <a:pt x="1361" y="142"/>
                  </a:lnTo>
                  <a:lnTo>
                    <a:pt x="1304" y="198"/>
                  </a:lnTo>
                  <a:lnTo>
                    <a:pt x="1332" y="340"/>
                  </a:lnTo>
                  <a:lnTo>
                    <a:pt x="1389" y="397"/>
                  </a:lnTo>
                  <a:lnTo>
                    <a:pt x="1417" y="312"/>
                  </a:lnTo>
                  <a:lnTo>
                    <a:pt x="1502" y="340"/>
                  </a:lnTo>
                  <a:lnTo>
                    <a:pt x="1559" y="283"/>
                  </a:lnTo>
                  <a:lnTo>
                    <a:pt x="1588" y="425"/>
                  </a:lnTo>
                  <a:lnTo>
                    <a:pt x="1502" y="425"/>
                  </a:lnTo>
                  <a:lnTo>
                    <a:pt x="1559" y="510"/>
                  </a:lnTo>
                  <a:lnTo>
                    <a:pt x="1446" y="567"/>
                  </a:lnTo>
                  <a:lnTo>
                    <a:pt x="1531" y="709"/>
                  </a:lnTo>
                  <a:lnTo>
                    <a:pt x="1389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219" y="1049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35"/>
                  </a:lnTo>
                  <a:lnTo>
                    <a:pt x="1049" y="850"/>
                  </a:lnTo>
                  <a:lnTo>
                    <a:pt x="992" y="879"/>
                  </a:lnTo>
                  <a:lnTo>
                    <a:pt x="935" y="935"/>
                  </a:lnTo>
                  <a:lnTo>
                    <a:pt x="964" y="964"/>
                  </a:lnTo>
                  <a:lnTo>
                    <a:pt x="935" y="1020"/>
                  </a:lnTo>
                  <a:lnTo>
                    <a:pt x="964" y="1049"/>
                  </a:lnTo>
                  <a:lnTo>
                    <a:pt x="907" y="1162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91" y="1361"/>
                  </a:lnTo>
                  <a:lnTo>
                    <a:pt x="1247" y="1446"/>
                  </a:lnTo>
                  <a:lnTo>
                    <a:pt x="1361" y="150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0" name="Freeform 260">
              <a:extLst>
                <a:ext uri="{FF2B5EF4-FFF2-40B4-BE49-F238E27FC236}">
                  <a16:creationId xmlns:a16="http://schemas.microsoft.com/office/drawing/2014/main" id="{88977646-CDE8-4F4A-AC1C-B8E641E85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30"/>
              <a:ext cx="1361" cy="1673"/>
            </a:xfrm>
            <a:custGeom>
              <a:avLst/>
              <a:gdLst>
                <a:gd name="T0" fmla="*/ 142 w 1361"/>
                <a:gd name="T1" fmla="*/ 1163 h 1673"/>
                <a:gd name="T2" fmla="*/ 198 w 1361"/>
                <a:gd name="T3" fmla="*/ 1021 h 1673"/>
                <a:gd name="T4" fmla="*/ 255 w 1361"/>
                <a:gd name="T5" fmla="*/ 879 h 1673"/>
                <a:gd name="T6" fmla="*/ 113 w 1361"/>
                <a:gd name="T7" fmla="*/ 908 h 1673"/>
                <a:gd name="T8" fmla="*/ 28 w 1361"/>
                <a:gd name="T9" fmla="*/ 936 h 1673"/>
                <a:gd name="T10" fmla="*/ 57 w 1361"/>
                <a:gd name="T11" fmla="*/ 738 h 1673"/>
                <a:gd name="T12" fmla="*/ 142 w 1361"/>
                <a:gd name="T13" fmla="*/ 709 h 1673"/>
                <a:gd name="T14" fmla="*/ 85 w 1361"/>
                <a:gd name="T15" fmla="*/ 652 h 1673"/>
                <a:gd name="T16" fmla="*/ 28 w 1361"/>
                <a:gd name="T17" fmla="*/ 567 h 1673"/>
                <a:gd name="T18" fmla="*/ 28 w 1361"/>
                <a:gd name="T19" fmla="*/ 369 h 1673"/>
                <a:gd name="T20" fmla="*/ 170 w 1361"/>
                <a:gd name="T21" fmla="*/ 454 h 1673"/>
                <a:gd name="T22" fmla="*/ 312 w 1361"/>
                <a:gd name="T23" fmla="*/ 454 h 1673"/>
                <a:gd name="T24" fmla="*/ 454 w 1361"/>
                <a:gd name="T25" fmla="*/ 426 h 1673"/>
                <a:gd name="T26" fmla="*/ 567 w 1361"/>
                <a:gd name="T27" fmla="*/ 482 h 1673"/>
                <a:gd name="T28" fmla="*/ 709 w 1361"/>
                <a:gd name="T29" fmla="*/ 426 h 1673"/>
                <a:gd name="T30" fmla="*/ 822 w 1361"/>
                <a:gd name="T31" fmla="*/ 341 h 1673"/>
                <a:gd name="T32" fmla="*/ 822 w 1361"/>
                <a:gd name="T33" fmla="*/ 284 h 1673"/>
                <a:gd name="T34" fmla="*/ 936 w 1361"/>
                <a:gd name="T35" fmla="*/ 0 h 1673"/>
                <a:gd name="T36" fmla="*/ 1049 w 1361"/>
                <a:gd name="T37" fmla="*/ 29 h 1673"/>
                <a:gd name="T38" fmla="*/ 1361 w 1361"/>
                <a:gd name="T39" fmla="*/ 85 h 1673"/>
                <a:gd name="T40" fmla="*/ 1191 w 1361"/>
                <a:gd name="T41" fmla="*/ 766 h 1673"/>
                <a:gd name="T42" fmla="*/ 1077 w 1361"/>
                <a:gd name="T43" fmla="*/ 851 h 1673"/>
                <a:gd name="T44" fmla="*/ 1106 w 1361"/>
                <a:gd name="T45" fmla="*/ 1021 h 1673"/>
                <a:gd name="T46" fmla="*/ 1219 w 1361"/>
                <a:gd name="T47" fmla="*/ 1276 h 1673"/>
                <a:gd name="T48" fmla="*/ 1276 w 1361"/>
                <a:gd name="T49" fmla="*/ 1390 h 1673"/>
                <a:gd name="T50" fmla="*/ 1191 w 1361"/>
                <a:gd name="T51" fmla="*/ 1503 h 1673"/>
                <a:gd name="T52" fmla="*/ 1162 w 1361"/>
                <a:gd name="T53" fmla="*/ 1616 h 1673"/>
                <a:gd name="T54" fmla="*/ 1162 w 1361"/>
                <a:gd name="T55" fmla="*/ 1673 h 1673"/>
                <a:gd name="T56" fmla="*/ 1021 w 1361"/>
                <a:gd name="T57" fmla="*/ 1673 h 1673"/>
                <a:gd name="T58" fmla="*/ 964 w 1361"/>
                <a:gd name="T59" fmla="*/ 1588 h 1673"/>
                <a:gd name="T60" fmla="*/ 879 w 1361"/>
                <a:gd name="T61" fmla="*/ 1475 h 1673"/>
                <a:gd name="T62" fmla="*/ 680 w 1361"/>
                <a:gd name="T63" fmla="*/ 1446 h 1673"/>
                <a:gd name="T64" fmla="*/ 510 w 1361"/>
                <a:gd name="T65" fmla="*/ 1390 h 1673"/>
                <a:gd name="T66" fmla="*/ 425 w 1361"/>
                <a:gd name="T67" fmla="*/ 1503 h 1673"/>
                <a:gd name="T68" fmla="*/ 340 w 1361"/>
                <a:gd name="T69" fmla="*/ 1418 h 1673"/>
                <a:gd name="T70" fmla="*/ 198 w 1361"/>
                <a:gd name="T71" fmla="*/ 139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673">
                  <a:moveTo>
                    <a:pt x="227" y="1305"/>
                  </a:moveTo>
                  <a:lnTo>
                    <a:pt x="142" y="1163"/>
                  </a:lnTo>
                  <a:lnTo>
                    <a:pt x="255" y="1106"/>
                  </a:lnTo>
                  <a:lnTo>
                    <a:pt x="198" y="1021"/>
                  </a:lnTo>
                  <a:lnTo>
                    <a:pt x="284" y="1021"/>
                  </a:lnTo>
                  <a:lnTo>
                    <a:pt x="255" y="879"/>
                  </a:lnTo>
                  <a:lnTo>
                    <a:pt x="198" y="936"/>
                  </a:lnTo>
                  <a:lnTo>
                    <a:pt x="113" y="908"/>
                  </a:lnTo>
                  <a:lnTo>
                    <a:pt x="85" y="993"/>
                  </a:lnTo>
                  <a:lnTo>
                    <a:pt x="28" y="936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85" y="766"/>
                  </a:lnTo>
                  <a:lnTo>
                    <a:pt x="142" y="709"/>
                  </a:lnTo>
                  <a:lnTo>
                    <a:pt x="113" y="652"/>
                  </a:lnTo>
                  <a:lnTo>
                    <a:pt x="85" y="652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85" y="426"/>
                  </a:lnTo>
                  <a:lnTo>
                    <a:pt x="28" y="369"/>
                  </a:lnTo>
                  <a:lnTo>
                    <a:pt x="113" y="341"/>
                  </a:lnTo>
                  <a:lnTo>
                    <a:pt x="170" y="454"/>
                  </a:lnTo>
                  <a:lnTo>
                    <a:pt x="227" y="426"/>
                  </a:lnTo>
                  <a:lnTo>
                    <a:pt x="312" y="454"/>
                  </a:lnTo>
                  <a:lnTo>
                    <a:pt x="340" y="397"/>
                  </a:lnTo>
                  <a:lnTo>
                    <a:pt x="454" y="426"/>
                  </a:lnTo>
                  <a:lnTo>
                    <a:pt x="510" y="482"/>
                  </a:lnTo>
                  <a:lnTo>
                    <a:pt x="567" y="482"/>
                  </a:lnTo>
                  <a:lnTo>
                    <a:pt x="595" y="426"/>
                  </a:lnTo>
                  <a:lnTo>
                    <a:pt x="709" y="426"/>
                  </a:lnTo>
                  <a:lnTo>
                    <a:pt x="765" y="454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84"/>
                  </a:lnTo>
                  <a:lnTo>
                    <a:pt x="822" y="171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91" y="85"/>
                  </a:lnTo>
                  <a:lnTo>
                    <a:pt x="1361" y="85"/>
                  </a:lnTo>
                  <a:lnTo>
                    <a:pt x="1162" y="681"/>
                  </a:lnTo>
                  <a:lnTo>
                    <a:pt x="1191" y="766"/>
                  </a:lnTo>
                  <a:lnTo>
                    <a:pt x="1162" y="851"/>
                  </a:lnTo>
                  <a:lnTo>
                    <a:pt x="1077" y="851"/>
                  </a:lnTo>
                  <a:lnTo>
                    <a:pt x="1162" y="936"/>
                  </a:lnTo>
                  <a:lnTo>
                    <a:pt x="1106" y="1021"/>
                  </a:lnTo>
                  <a:lnTo>
                    <a:pt x="1134" y="1276"/>
                  </a:lnTo>
                  <a:lnTo>
                    <a:pt x="1219" y="1276"/>
                  </a:lnTo>
                  <a:lnTo>
                    <a:pt x="1219" y="1333"/>
                  </a:lnTo>
                  <a:lnTo>
                    <a:pt x="1276" y="1390"/>
                  </a:lnTo>
                  <a:lnTo>
                    <a:pt x="1247" y="1531"/>
                  </a:lnTo>
                  <a:lnTo>
                    <a:pt x="1191" y="1503"/>
                  </a:lnTo>
                  <a:lnTo>
                    <a:pt x="1219" y="1588"/>
                  </a:lnTo>
                  <a:lnTo>
                    <a:pt x="1162" y="1616"/>
                  </a:lnTo>
                  <a:lnTo>
                    <a:pt x="1219" y="1673"/>
                  </a:lnTo>
                  <a:lnTo>
                    <a:pt x="1162" y="1673"/>
                  </a:lnTo>
                  <a:lnTo>
                    <a:pt x="1134" y="1673"/>
                  </a:lnTo>
                  <a:lnTo>
                    <a:pt x="1021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879" y="1531"/>
                  </a:lnTo>
                  <a:lnTo>
                    <a:pt x="879" y="1475"/>
                  </a:lnTo>
                  <a:lnTo>
                    <a:pt x="822" y="1446"/>
                  </a:lnTo>
                  <a:lnTo>
                    <a:pt x="680" y="1446"/>
                  </a:lnTo>
                  <a:lnTo>
                    <a:pt x="624" y="1390"/>
                  </a:lnTo>
                  <a:lnTo>
                    <a:pt x="510" y="1390"/>
                  </a:lnTo>
                  <a:lnTo>
                    <a:pt x="539" y="1475"/>
                  </a:lnTo>
                  <a:lnTo>
                    <a:pt x="425" y="1503"/>
                  </a:lnTo>
                  <a:lnTo>
                    <a:pt x="340" y="1446"/>
                  </a:lnTo>
                  <a:lnTo>
                    <a:pt x="340" y="1418"/>
                  </a:lnTo>
                  <a:lnTo>
                    <a:pt x="255" y="1418"/>
                  </a:lnTo>
                  <a:lnTo>
                    <a:pt x="198" y="1390"/>
                  </a:lnTo>
                  <a:lnTo>
                    <a:pt x="227" y="130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1" name="Freeform 261">
              <a:extLst>
                <a:ext uri="{FF2B5EF4-FFF2-40B4-BE49-F238E27FC236}">
                  <a16:creationId xmlns:a16="http://schemas.microsoft.com/office/drawing/2014/main" id="{D7ECD315-838D-4CDC-9961-165EE8DE8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684"/>
              <a:ext cx="822" cy="454"/>
            </a:xfrm>
            <a:custGeom>
              <a:avLst/>
              <a:gdLst>
                <a:gd name="T0" fmla="*/ 737 w 822"/>
                <a:gd name="T1" fmla="*/ 170 h 454"/>
                <a:gd name="T2" fmla="*/ 737 w 822"/>
                <a:gd name="T3" fmla="*/ 227 h 454"/>
                <a:gd name="T4" fmla="*/ 822 w 822"/>
                <a:gd name="T5" fmla="*/ 255 h 454"/>
                <a:gd name="T6" fmla="*/ 765 w 822"/>
                <a:gd name="T7" fmla="*/ 312 h 454"/>
                <a:gd name="T8" fmla="*/ 595 w 822"/>
                <a:gd name="T9" fmla="*/ 284 h 454"/>
                <a:gd name="T10" fmla="*/ 510 w 822"/>
                <a:gd name="T11" fmla="*/ 198 h 454"/>
                <a:gd name="T12" fmla="*/ 482 w 822"/>
                <a:gd name="T13" fmla="*/ 284 h 454"/>
                <a:gd name="T14" fmla="*/ 425 w 822"/>
                <a:gd name="T15" fmla="*/ 312 h 454"/>
                <a:gd name="T16" fmla="*/ 368 w 822"/>
                <a:gd name="T17" fmla="*/ 425 h 454"/>
                <a:gd name="T18" fmla="*/ 283 w 822"/>
                <a:gd name="T19" fmla="*/ 454 h 454"/>
                <a:gd name="T20" fmla="*/ 170 w 822"/>
                <a:gd name="T21" fmla="*/ 397 h 454"/>
                <a:gd name="T22" fmla="*/ 113 w 822"/>
                <a:gd name="T23" fmla="*/ 425 h 454"/>
                <a:gd name="T24" fmla="*/ 28 w 822"/>
                <a:gd name="T25" fmla="*/ 425 h 454"/>
                <a:gd name="T26" fmla="*/ 0 w 822"/>
                <a:gd name="T27" fmla="*/ 369 h 454"/>
                <a:gd name="T28" fmla="*/ 28 w 822"/>
                <a:gd name="T29" fmla="*/ 255 h 454"/>
                <a:gd name="T30" fmla="*/ 113 w 822"/>
                <a:gd name="T31" fmla="*/ 227 h 454"/>
                <a:gd name="T32" fmla="*/ 170 w 822"/>
                <a:gd name="T33" fmla="*/ 170 h 454"/>
                <a:gd name="T34" fmla="*/ 226 w 822"/>
                <a:gd name="T35" fmla="*/ 198 h 454"/>
                <a:gd name="T36" fmla="*/ 226 w 822"/>
                <a:gd name="T37" fmla="*/ 57 h 454"/>
                <a:gd name="T38" fmla="*/ 312 w 822"/>
                <a:gd name="T39" fmla="*/ 0 h 454"/>
                <a:gd name="T40" fmla="*/ 425 w 822"/>
                <a:gd name="T41" fmla="*/ 142 h 454"/>
                <a:gd name="T42" fmla="*/ 453 w 822"/>
                <a:gd name="T43" fmla="*/ 85 h 454"/>
                <a:gd name="T44" fmla="*/ 538 w 822"/>
                <a:gd name="T45" fmla="*/ 85 h 454"/>
                <a:gd name="T46" fmla="*/ 623 w 822"/>
                <a:gd name="T47" fmla="*/ 57 h 454"/>
                <a:gd name="T48" fmla="*/ 708 w 822"/>
                <a:gd name="T49" fmla="*/ 113 h 454"/>
                <a:gd name="T50" fmla="*/ 708 w 822"/>
                <a:gd name="T51" fmla="*/ 142 h 454"/>
                <a:gd name="T52" fmla="*/ 737 w 822"/>
                <a:gd name="T53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2" h="454">
                  <a:moveTo>
                    <a:pt x="737" y="170"/>
                  </a:moveTo>
                  <a:lnTo>
                    <a:pt x="737" y="227"/>
                  </a:lnTo>
                  <a:lnTo>
                    <a:pt x="822" y="255"/>
                  </a:lnTo>
                  <a:lnTo>
                    <a:pt x="765" y="312"/>
                  </a:lnTo>
                  <a:lnTo>
                    <a:pt x="595" y="284"/>
                  </a:lnTo>
                  <a:lnTo>
                    <a:pt x="510" y="198"/>
                  </a:lnTo>
                  <a:lnTo>
                    <a:pt x="482" y="284"/>
                  </a:lnTo>
                  <a:lnTo>
                    <a:pt x="425" y="312"/>
                  </a:lnTo>
                  <a:lnTo>
                    <a:pt x="368" y="425"/>
                  </a:lnTo>
                  <a:lnTo>
                    <a:pt x="283" y="454"/>
                  </a:lnTo>
                  <a:lnTo>
                    <a:pt x="170" y="397"/>
                  </a:lnTo>
                  <a:lnTo>
                    <a:pt x="113" y="425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28" y="255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6" y="198"/>
                  </a:lnTo>
                  <a:lnTo>
                    <a:pt x="226" y="57"/>
                  </a:lnTo>
                  <a:lnTo>
                    <a:pt x="312" y="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538" y="85"/>
                  </a:lnTo>
                  <a:lnTo>
                    <a:pt x="623" y="57"/>
                  </a:lnTo>
                  <a:lnTo>
                    <a:pt x="708" y="113"/>
                  </a:lnTo>
                  <a:lnTo>
                    <a:pt x="708" y="142"/>
                  </a:lnTo>
                  <a:lnTo>
                    <a:pt x="73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>
              <a:extLst>
                <a:ext uri="{FF2B5EF4-FFF2-40B4-BE49-F238E27FC236}">
                  <a16:creationId xmlns:a16="http://schemas.microsoft.com/office/drawing/2014/main" id="{37A83C79-0812-420A-9EF6-03D70B551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3663"/>
              <a:ext cx="1474" cy="1446"/>
            </a:xfrm>
            <a:custGeom>
              <a:avLst/>
              <a:gdLst>
                <a:gd name="T0" fmla="*/ 255 w 1474"/>
                <a:gd name="T1" fmla="*/ 1446 h 1446"/>
                <a:gd name="T2" fmla="*/ 142 w 1474"/>
                <a:gd name="T3" fmla="*/ 1418 h 1446"/>
                <a:gd name="T4" fmla="*/ 85 w 1474"/>
                <a:gd name="T5" fmla="*/ 1248 h 1446"/>
                <a:gd name="T6" fmla="*/ 0 w 1474"/>
                <a:gd name="T7" fmla="*/ 1191 h 1446"/>
                <a:gd name="T8" fmla="*/ 57 w 1474"/>
                <a:gd name="T9" fmla="*/ 1049 h 1446"/>
                <a:gd name="T10" fmla="*/ 142 w 1474"/>
                <a:gd name="T11" fmla="*/ 1021 h 1446"/>
                <a:gd name="T12" fmla="*/ 142 w 1474"/>
                <a:gd name="T13" fmla="*/ 936 h 1446"/>
                <a:gd name="T14" fmla="*/ 85 w 1474"/>
                <a:gd name="T15" fmla="*/ 879 h 1446"/>
                <a:gd name="T16" fmla="*/ 85 w 1474"/>
                <a:gd name="T17" fmla="*/ 794 h 1446"/>
                <a:gd name="T18" fmla="*/ 57 w 1474"/>
                <a:gd name="T19" fmla="*/ 738 h 1446"/>
                <a:gd name="T20" fmla="*/ 170 w 1474"/>
                <a:gd name="T21" fmla="*/ 652 h 1446"/>
                <a:gd name="T22" fmla="*/ 255 w 1474"/>
                <a:gd name="T23" fmla="*/ 709 h 1446"/>
                <a:gd name="T24" fmla="*/ 340 w 1474"/>
                <a:gd name="T25" fmla="*/ 652 h 1446"/>
                <a:gd name="T26" fmla="*/ 397 w 1474"/>
                <a:gd name="T27" fmla="*/ 511 h 1446"/>
                <a:gd name="T28" fmla="*/ 510 w 1474"/>
                <a:gd name="T29" fmla="*/ 482 h 1446"/>
                <a:gd name="T30" fmla="*/ 453 w 1474"/>
                <a:gd name="T31" fmla="*/ 284 h 1446"/>
                <a:gd name="T32" fmla="*/ 482 w 1474"/>
                <a:gd name="T33" fmla="*/ 199 h 1446"/>
                <a:gd name="T34" fmla="*/ 595 w 1474"/>
                <a:gd name="T35" fmla="*/ 142 h 1446"/>
                <a:gd name="T36" fmla="*/ 539 w 1474"/>
                <a:gd name="T37" fmla="*/ 86 h 1446"/>
                <a:gd name="T38" fmla="*/ 652 w 1474"/>
                <a:gd name="T39" fmla="*/ 0 h 1446"/>
                <a:gd name="T40" fmla="*/ 992 w 1474"/>
                <a:gd name="T41" fmla="*/ 142 h 1446"/>
                <a:gd name="T42" fmla="*/ 1020 w 1474"/>
                <a:gd name="T43" fmla="*/ 86 h 1446"/>
                <a:gd name="T44" fmla="*/ 1106 w 1474"/>
                <a:gd name="T45" fmla="*/ 171 h 1446"/>
                <a:gd name="T46" fmla="*/ 1134 w 1474"/>
                <a:gd name="T47" fmla="*/ 142 h 1446"/>
                <a:gd name="T48" fmla="*/ 1162 w 1474"/>
                <a:gd name="T49" fmla="*/ 199 h 1446"/>
                <a:gd name="T50" fmla="*/ 1247 w 1474"/>
                <a:gd name="T51" fmla="*/ 199 h 1446"/>
                <a:gd name="T52" fmla="*/ 1276 w 1474"/>
                <a:gd name="T53" fmla="*/ 199 h 1446"/>
                <a:gd name="T54" fmla="*/ 1332 w 1474"/>
                <a:gd name="T55" fmla="*/ 256 h 1446"/>
                <a:gd name="T56" fmla="*/ 1332 w 1474"/>
                <a:gd name="T57" fmla="*/ 397 h 1446"/>
                <a:gd name="T58" fmla="*/ 1389 w 1474"/>
                <a:gd name="T59" fmla="*/ 454 h 1446"/>
                <a:gd name="T60" fmla="*/ 1276 w 1474"/>
                <a:gd name="T61" fmla="*/ 511 h 1446"/>
                <a:gd name="T62" fmla="*/ 1304 w 1474"/>
                <a:gd name="T63" fmla="*/ 539 h 1446"/>
                <a:gd name="T64" fmla="*/ 1304 w 1474"/>
                <a:gd name="T65" fmla="*/ 624 h 1446"/>
                <a:gd name="T66" fmla="*/ 1247 w 1474"/>
                <a:gd name="T67" fmla="*/ 652 h 1446"/>
                <a:gd name="T68" fmla="*/ 1247 w 1474"/>
                <a:gd name="T69" fmla="*/ 738 h 1446"/>
                <a:gd name="T70" fmla="*/ 1219 w 1474"/>
                <a:gd name="T71" fmla="*/ 794 h 1446"/>
                <a:gd name="T72" fmla="*/ 1276 w 1474"/>
                <a:gd name="T73" fmla="*/ 851 h 1446"/>
                <a:gd name="T74" fmla="*/ 1304 w 1474"/>
                <a:gd name="T75" fmla="*/ 936 h 1446"/>
                <a:gd name="T76" fmla="*/ 1417 w 1474"/>
                <a:gd name="T77" fmla="*/ 936 h 1446"/>
                <a:gd name="T78" fmla="*/ 1474 w 1474"/>
                <a:gd name="T79" fmla="*/ 993 h 1446"/>
                <a:gd name="T80" fmla="*/ 1417 w 1474"/>
                <a:gd name="T81" fmla="*/ 1134 h 1446"/>
                <a:gd name="T82" fmla="*/ 1446 w 1474"/>
                <a:gd name="T83" fmla="*/ 1191 h 1446"/>
                <a:gd name="T84" fmla="*/ 1332 w 1474"/>
                <a:gd name="T85" fmla="*/ 1163 h 1446"/>
                <a:gd name="T86" fmla="*/ 1247 w 1474"/>
                <a:gd name="T87" fmla="*/ 1191 h 1446"/>
                <a:gd name="T88" fmla="*/ 1162 w 1474"/>
                <a:gd name="T89" fmla="*/ 1163 h 1446"/>
                <a:gd name="T90" fmla="*/ 1049 w 1474"/>
                <a:gd name="T91" fmla="*/ 1219 h 1446"/>
                <a:gd name="T92" fmla="*/ 964 w 1474"/>
                <a:gd name="T93" fmla="*/ 1191 h 1446"/>
                <a:gd name="T94" fmla="*/ 935 w 1474"/>
                <a:gd name="T95" fmla="*/ 1163 h 1446"/>
                <a:gd name="T96" fmla="*/ 935 w 1474"/>
                <a:gd name="T97" fmla="*/ 1134 h 1446"/>
                <a:gd name="T98" fmla="*/ 850 w 1474"/>
                <a:gd name="T99" fmla="*/ 1078 h 1446"/>
                <a:gd name="T100" fmla="*/ 765 w 1474"/>
                <a:gd name="T101" fmla="*/ 1106 h 1446"/>
                <a:gd name="T102" fmla="*/ 680 w 1474"/>
                <a:gd name="T103" fmla="*/ 1106 h 1446"/>
                <a:gd name="T104" fmla="*/ 652 w 1474"/>
                <a:gd name="T105" fmla="*/ 1163 h 1446"/>
                <a:gd name="T106" fmla="*/ 539 w 1474"/>
                <a:gd name="T107" fmla="*/ 1021 h 1446"/>
                <a:gd name="T108" fmla="*/ 453 w 1474"/>
                <a:gd name="T109" fmla="*/ 1078 h 1446"/>
                <a:gd name="T110" fmla="*/ 453 w 1474"/>
                <a:gd name="T111" fmla="*/ 1219 h 1446"/>
                <a:gd name="T112" fmla="*/ 397 w 1474"/>
                <a:gd name="T113" fmla="*/ 1191 h 1446"/>
                <a:gd name="T114" fmla="*/ 340 w 1474"/>
                <a:gd name="T115" fmla="*/ 1248 h 1446"/>
                <a:gd name="T116" fmla="*/ 255 w 1474"/>
                <a:gd name="T117" fmla="*/ 1276 h 1446"/>
                <a:gd name="T118" fmla="*/ 227 w 1474"/>
                <a:gd name="T119" fmla="*/ 1390 h 1446"/>
                <a:gd name="T120" fmla="*/ 255 w 1474"/>
                <a:gd name="T121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446">
                  <a:moveTo>
                    <a:pt x="255" y="1446"/>
                  </a:moveTo>
                  <a:lnTo>
                    <a:pt x="142" y="1418"/>
                  </a:lnTo>
                  <a:lnTo>
                    <a:pt x="85" y="1248"/>
                  </a:lnTo>
                  <a:lnTo>
                    <a:pt x="0" y="1191"/>
                  </a:lnTo>
                  <a:lnTo>
                    <a:pt x="57" y="1049"/>
                  </a:lnTo>
                  <a:lnTo>
                    <a:pt x="142" y="1021"/>
                  </a:lnTo>
                  <a:lnTo>
                    <a:pt x="142" y="936"/>
                  </a:lnTo>
                  <a:lnTo>
                    <a:pt x="85" y="879"/>
                  </a:lnTo>
                  <a:lnTo>
                    <a:pt x="85" y="794"/>
                  </a:lnTo>
                  <a:lnTo>
                    <a:pt x="57" y="738"/>
                  </a:lnTo>
                  <a:lnTo>
                    <a:pt x="170" y="652"/>
                  </a:lnTo>
                  <a:lnTo>
                    <a:pt x="255" y="709"/>
                  </a:lnTo>
                  <a:lnTo>
                    <a:pt x="340" y="652"/>
                  </a:lnTo>
                  <a:lnTo>
                    <a:pt x="397" y="511"/>
                  </a:lnTo>
                  <a:lnTo>
                    <a:pt x="510" y="482"/>
                  </a:lnTo>
                  <a:lnTo>
                    <a:pt x="453" y="284"/>
                  </a:lnTo>
                  <a:lnTo>
                    <a:pt x="482" y="199"/>
                  </a:lnTo>
                  <a:lnTo>
                    <a:pt x="595" y="142"/>
                  </a:lnTo>
                  <a:lnTo>
                    <a:pt x="539" y="86"/>
                  </a:lnTo>
                  <a:lnTo>
                    <a:pt x="652" y="0"/>
                  </a:lnTo>
                  <a:lnTo>
                    <a:pt x="992" y="142"/>
                  </a:lnTo>
                  <a:lnTo>
                    <a:pt x="1020" y="86"/>
                  </a:lnTo>
                  <a:lnTo>
                    <a:pt x="1106" y="171"/>
                  </a:lnTo>
                  <a:lnTo>
                    <a:pt x="1134" y="142"/>
                  </a:lnTo>
                  <a:lnTo>
                    <a:pt x="1162" y="199"/>
                  </a:lnTo>
                  <a:lnTo>
                    <a:pt x="1247" y="199"/>
                  </a:lnTo>
                  <a:lnTo>
                    <a:pt x="1276" y="199"/>
                  </a:lnTo>
                  <a:lnTo>
                    <a:pt x="1332" y="256"/>
                  </a:lnTo>
                  <a:lnTo>
                    <a:pt x="1332" y="397"/>
                  </a:lnTo>
                  <a:lnTo>
                    <a:pt x="1389" y="454"/>
                  </a:lnTo>
                  <a:lnTo>
                    <a:pt x="1276" y="511"/>
                  </a:lnTo>
                  <a:lnTo>
                    <a:pt x="1304" y="539"/>
                  </a:lnTo>
                  <a:lnTo>
                    <a:pt x="1304" y="624"/>
                  </a:lnTo>
                  <a:lnTo>
                    <a:pt x="1247" y="652"/>
                  </a:lnTo>
                  <a:lnTo>
                    <a:pt x="1247" y="738"/>
                  </a:lnTo>
                  <a:lnTo>
                    <a:pt x="1219" y="794"/>
                  </a:lnTo>
                  <a:lnTo>
                    <a:pt x="1276" y="851"/>
                  </a:lnTo>
                  <a:lnTo>
                    <a:pt x="1304" y="936"/>
                  </a:lnTo>
                  <a:lnTo>
                    <a:pt x="1417" y="936"/>
                  </a:lnTo>
                  <a:lnTo>
                    <a:pt x="1474" y="993"/>
                  </a:lnTo>
                  <a:lnTo>
                    <a:pt x="1417" y="1134"/>
                  </a:lnTo>
                  <a:lnTo>
                    <a:pt x="1446" y="1191"/>
                  </a:lnTo>
                  <a:lnTo>
                    <a:pt x="1332" y="1163"/>
                  </a:lnTo>
                  <a:lnTo>
                    <a:pt x="1247" y="1191"/>
                  </a:lnTo>
                  <a:lnTo>
                    <a:pt x="1162" y="1163"/>
                  </a:lnTo>
                  <a:lnTo>
                    <a:pt x="1049" y="1219"/>
                  </a:lnTo>
                  <a:lnTo>
                    <a:pt x="964" y="1191"/>
                  </a:lnTo>
                  <a:lnTo>
                    <a:pt x="935" y="1163"/>
                  </a:lnTo>
                  <a:lnTo>
                    <a:pt x="935" y="1134"/>
                  </a:lnTo>
                  <a:lnTo>
                    <a:pt x="850" y="1078"/>
                  </a:lnTo>
                  <a:lnTo>
                    <a:pt x="765" y="1106"/>
                  </a:lnTo>
                  <a:lnTo>
                    <a:pt x="680" y="1106"/>
                  </a:lnTo>
                  <a:lnTo>
                    <a:pt x="652" y="1163"/>
                  </a:lnTo>
                  <a:lnTo>
                    <a:pt x="539" y="1021"/>
                  </a:lnTo>
                  <a:lnTo>
                    <a:pt x="453" y="1078"/>
                  </a:lnTo>
                  <a:lnTo>
                    <a:pt x="453" y="1219"/>
                  </a:lnTo>
                  <a:lnTo>
                    <a:pt x="397" y="1191"/>
                  </a:lnTo>
                  <a:lnTo>
                    <a:pt x="340" y="1248"/>
                  </a:lnTo>
                  <a:lnTo>
                    <a:pt x="255" y="1276"/>
                  </a:lnTo>
                  <a:lnTo>
                    <a:pt x="227" y="1390"/>
                  </a:lnTo>
                  <a:lnTo>
                    <a:pt x="255" y="144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C837401A-2BB7-42FF-8528-56D5A87C2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813"/>
              <a:ext cx="1191" cy="1644"/>
            </a:xfrm>
            <a:custGeom>
              <a:avLst/>
              <a:gdLst>
                <a:gd name="T0" fmla="*/ 879 w 1191"/>
                <a:gd name="T1" fmla="*/ 1588 h 1644"/>
                <a:gd name="T2" fmla="*/ 879 w 1191"/>
                <a:gd name="T3" fmla="*/ 1644 h 1644"/>
                <a:gd name="T4" fmla="*/ 822 w 1191"/>
                <a:gd name="T5" fmla="*/ 1644 h 1644"/>
                <a:gd name="T6" fmla="*/ 709 w 1191"/>
                <a:gd name="T7" fmla="*/ 1588 h 1644"/>
                <a:gd name="T8" fmla="*/ 596 w 1191"/>
                <a:gd name="T9" fmla="*/ 1417 h 1644"/>
                <a:gd name="T10" fmla="*/ 482 w 1191"/>
                <a:gd name="T11" fmla="*/ 1361 h 1644"/>
                <a:gd name="T12" fmla="*/ 397 w 1191"/>
                <a:gd name="T13" fmla="*/ 1247 h 1644"/>
                <a:gd name="T14" fmla="*/ 255 w 1191"/>
                <a:gd name="T15" fmla="*/ 1247 h 1644"/>
                <a:gd name="T16" fmla="*/ 227 w 1191"/>
                <a:gd name="T17" fmla="*/ 1106 h 1644"/>
                <a:gd name="T18" fmla="*/ 170 w 1191"/>
                <a:gd name="T19" fmla="*/ 1106 h 1644"/>
                <a:gd name="T20" fmla="*/ 114 w 1191"/>
                <a:gd name="T21" fmla="*/ 1134 h 1644"/>
                <a:gd name="T22" fmla="*/ 85 w 1191"/>
                <a:gd name="T23" fmla="*/ 1077 h 1644"/>
                <a:gd name="T24" fmla="*/ 57 w 1191"/>
                <a:gd name="T25" fmla="*/ 992 h 1644"/>
                <a:gd name="T26" fmla="*/ 85 w 1191"/>
                <a:gd name="T27" fmla="*/ 964 h 1644"/>
                <a:gd name="T28" fmla="*/ 142 w 1191"/>
                <a:gd name="T29" fmla="*/ 992 h 1644"/>
                <a:gd name="T30" fmla="*/ 199 w 1191"/>
                <a:gd name="T31" fmla="*/ 879 h 1644"/>
                <a:gd name="T32" fmla="*/ 341 w 1191"/>
                <a:gd name="T33" fmla="*/ 907 h 1644"/>
                <a:gd name="T34" fmla="*/ 397 w 1191"/>
                <a:gd name="T35" fmla="*/ 822 h 1644"/>
                <a:gd name="T36" fmla="*/ 454 w 1191"/>
                <a:gd name="T37" fmla="*/ 822 h 1644"/>
                <a:gd name="T38" fmla="*/ 397 w 1191"/>
                <a:gd name="T39" fmla="*/ 737 h 1644"/>
                <a:gd name="T40" fmla="*/ 454 w 1191"/>
                <a:gd name="T41" fmla="*/ 680 h 1644"/>
                <a:gd name="T42" fmla="*/ 369 w 1191"/>
                <a:gd name="T43" fmla="*/ 680 h 1644"/>
                <a:gd name="T44" fmla="*/ 170 w 1191"/>
                <a:gd name="T45" fmla="*/ 397 h 1644"/>
                <a:gd name="T46" fmla="*/ 170 w 1191"/>
                <a:gd name="T47" fmla="*/ 340 h 1644"/>
                <a:gd name="T48" fmla="*/ 114 w 1191"/>
                <a:gd name="T49" fmla="*/ 227 h 1644"/>
                <a:gd name="T50" fmla="*/ 0 w 1191"/>
                <a:gd name="T51" fmla="*/ 170 h 1644"/>
                <a:gd name="T52" fmla="*/ 0 w 1191"/>
                <a:gd name="T53" fmla="*/ 113 h 1644"/>
                <a:gd name="T54" fmla="*/ 57 w 1191"/>
                <a:gd name="T55" fmla="*/ 0 h 1644"/>
                <a:gd name="T56" fmla="*/ 114 w 1191"/>
                <a:gd name="T57" fmla="*/ 28 h 1644"/>
                <a:gd name="T58" fmla="*/ 227 w 1191"/>
                <a:gd name="T59" fmla="*/ 113 h 1644"/>
                <a:gd name="T60" fmla="*/ 312 w 1191"/>
                <a:gd name="T61" fmla="*/ 85 h 1644"/>
                <a:gd name="T62" fmla="*/ 426 w 1191"/>
                <a:gd name="T63" fmla="*/ 170 h 1644"/>
                <a:gd name="T64" fmla="*/ 511 w 1191"/>
                <a:gd name="T65" fmla="*/ 170 h 1644"/>
                <a:gd name="T66" fmla="*/ 567 w 1191"/>
                <a:gd name="T67" fmla="*/ 283 h 1644"/>
                <a:gd name="T68" fmla="*/ 652 w 1191"/>
                <a:gd name="T69" fmla="*/ 369 h 1644"/>
                <a:gd name="T70" fmla="*/ 681 w 1191"/>
                <a:gd name="T71" fmla="*/ 340 h 1644"/>
                <a:gd name="T72" fmla="*/ 766 w 1191"/>
                <a:gd name="T73" fmla="*/ 369 h 1644"/>
                <a:gd name="T74" fmla="*/ 737 w 1191"/>
                <a:gd name="T75" fmla="*/ 454 h 1644"/>
                <a:gd name="T76" fmla="*/ 822 w 1191"/>
                <a:gd name="T77" fmla="*/ 595 h 1644"/>
                <a:gd name="T78" fmla="*/ 964 w 1191"/>
                <a:gd name="T79" fmla="*/ 737 h 1644"/>
                <a:gd name="T80" fmla="*/ 1021 w 1191"/>
                <a:gd name="T81" fmla="*/ 822 h 1644"/>
                <a:gd name="T82" fmla="*/ 1021 w 1191"/>
                <a:gd name="T83" fmla="*/ 907 h 1644"/>
                <a:gd name="T84" fmla="*/ 1078 w 1191"/>
                <a:gd name="T85" fmla="*/ 992 h 1644"/>
                <a:gd name="T86" fmla="*/ 1163 w 1191"/>
                <a:gd name="T87" fmla="*/ 1021 h 1644"/>
                <a:gd name="T88" fmla="*/ 1134 w 1191"/>
                <a:gd name="T89" fmla="*/ 1049 h 1644"/>
                <a:gd name="T90" fmla="*/ 1191 w 1191"/>
                <a:gd name="T91" fmla="*/ 1077 h 1644"/>
                <a:gd name="T92" fmla="*/ 1163 w 1191"/>
                <a:gd name="T93" fmla="*/ 1106 h 1644"/>
                <a:gd name="T94" fmla="*/ 1021 w 1191"/>
                <a:gd name="T95" fmla="*/ 1247 h 1644"/>
                <a:gd name="T96" fmla="*/ 1049 w 1191"/>
                <a:gd name="T97" fmla="*/ 1332 h 1644"/>
                <a:gd name="T98" fmla="*/ 1049 w 1191"/>
                <a:gd name="T99" fmla="*/ 1417 h 1644"/>
                <a:gd name="T100" fmla="*/ 1106 w 1191"/>
                <a:gd name="T101" fmla="*/ 1446 h 1644"/>
                <a:gd name="T102" fmla="*/ 1078 w 1191"/>
                <a:gd name="T103" fmla="*/ 1474 h 1644"/>
                <a:gd name="T104" fmla="*/ 993 w 1191"/>
                <a:gd name="T105" fmla="*/ 1417 h 1644"/>
                <a:gd name="T106" fmla="*/ 879 w 1191"/>
                <a:gd name="T107" fmla="*/ 15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1644">
                  <a:moveTo>
                    <a:pt x="879" y="1588"/>
                  </a:moveTo>
                  <a:lnTo>
                    <a:pt x="879" y="1644"/>
                  </a:lnTo>
                  <a:lnTo>
                    <a:pt x="822" y="1644"/>
                  </a:lnTo>
                  <a:lnTo>
                    <a:pt x="709" y="1588"/>
                  </a:lnTo>
                  <a:lnTo>
                    <a:pt x="596" y="1417"/>
                  </a:lnTo>
                  <a:lnTo>
                    <a:pt x="482" y="1361"/>
                  </a:lnTo>
                  <a:lnTo>
                    <a:pt x="397" y="1247"/>
                  </a:lnTo>
                  <a:lnTo>
                    <a:pt x="255" y="1247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134"/>
                  </a:lnTo>
                  <a:lnTo>
                    <a:pt x="85" y="1077"/>
                  </a:lnTo>
                  <a:lnTo>
                    <a:pt x="57" y="992"/>
                  </a:lnTo>
                  <a:lnTo>
                    <a:pt x="85" y="964"/>
                  </a:lnTo>
                  <a:lnTo>
                    <a:pt x="142" y="992"/>
                  </a:lnTo>
                  <a:lnTo>
                    <a:pt x="199" y="879"/>
                  </a:lnTo>
                  <a:lnTo>
                    <a:pt x="341" y="907"/>
                  </a:lnTo>
                  <a:lnTo>
                    <a:pt x="397" y="822"/>
                  </a:lnTo>
                  <a:lnTo>
                    <a:pt x="454" y="822"/>
                  </a:lnTo>
                  <a:lnTo>
                    <a:pt x="397" y="737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426" y="170"/>
                  </a:lnTo>
                  <a:lnTo>
                    <a:pt x="511" y="170"/>
                  </a:lnTo>
                  <a:lnTo>
                    <a:pt x="567" y="283"/>
                  </a:lnTo>
                  <a:lnTo>
                    <a:pt x="652" y="369"/>
                  </a:lnTo>
                  <a:lnTo>
                    <a:pt x="681" y="340"/>
                  </a:lnTo>
                  <a:lnTo>
                    <a:pt x="766" y="369"/>
                  </a:lnTo>
                  <a:lnTo>
                    <a:pt x="737" y="454"/>
                  </a:lnTo>
                  <a:lnTo>
                    <a:pt x="822" y="595"/>
                  </a:lnTo>
                  <a:lnTo>
                    <a:pt x="964" y="737"/>
                  </a:lnTo>
                  <a:lnTo>
                    <a:pt x="1021" y="822"/>
                  </a:lnTo>
                  <a:lnTo>
                    <a:pt x="1021" y="907"/>
                  </a:lnTo>
                  <a:lnTo>
                    <a:pt x="1078" y="992"/>
                  </a:lnTo>
                  <a:lnTo>
                    <a:pt x="1163" y="1021"/>
                  </a:lnTo>
                  <a:lnTo>
                    <a:pt x="1134" y="1049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049" y="1417"/>
                  </a:lnTo>
                  <a:lnTo>
                    <a:pt x="1106" y="1446"/>
                  </a:lnTo>
                  <a:lnTo>
                    <a:pt x="1078" y="1474"/>
                  </a:lnTo>
                  <a:lnTo>
                    <a:pt x="993" y="1417"/>
                  </a:lnTo>
                  <a:lnTo>
                    <a:pt x="879" y="158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2C79DD93-8FC9-4DD0-A30C-4C1E29253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6810"/>
              <a:ext cx="57" cy="170"/>
            </a:xfrm>
            <a:custGeom>
              <a:avLst/>
              <a:gdLst>
                <a:gd name="T0" fmla="*/ 57 w 57"/>
                <a:gd name="T1" fmla="*/ 0 h 170"/>
                <a:gd name="T2" fmla="*/ 29 w 57"/>
                <a:gd name="T3" fmla="*/ 0 h 170"/>
                <a:gd name="T4" fmla="*/ 0 w 57"/>
                <a:gd name="T5" fmla="*/ 85 h 170"/>
                <a:gd name="T6" fmla="*/ 57 w 57"/>
                <a:gd name="T7" fmla="*/ 170 h 170"/>
                <a:gd name="T8" fmla="*/ 57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57" y="0"/>
                  </a:moveTo>
                  <a:lnTo>
                    <a:pt x="29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24872610-9AD8-4A89-B86A-D153C5038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535"/>
              <a:ext cx="737" cy="680"/>
            </a:xfrm>
            <a:custGeom>
              <a:avLst/>
              <a:gdLst>
                <a:gd name="T0" fmla="*/ 737 w 737"/>
                <a:gd name="T1" fmla="*/ 141 h 680"/>
                <a:gd name="T2" fmla="*/ 737 w 737"/>
                <a:gd name="T3" fmla="*/ 113 h 680"/>
                <a:gd name="T4" fmla="*/ 652 w 737"/>
                <a:gd name="T5" fmla="*/ 113 h 680"/>
                <a:gd name="T6" fmla="*/ 595 w 737"/>
                <a:gd name="T7" fmla="*/ 85 h 680"/>
                <a:gd name="T8" fmla="*/ 624 w 737"/>
                <a:gd name="T9" fmla="*/ 0 h 680"/>
                <a:gd name="T10" fmla="*/ 482 w 737"/>
                <a:gd name="T11" fmla="*/ 141 h 680"/>
                <a:gd name="T12" fmla="*/ 454 w 737"/>
                <a:gd name="T13" fmla="*/ 198 h 680"/>
                <a:gd name="T14" fmla="*/ 397 w 737"/>
                <a:gd name="T15" fmla="*/ 198 h 680"/>
                <a:gd name="T16" fmla="*/ 312 w 737"/>
                <a:gd name="T17" fmla="*/ 340 h 680"/>
                <a:gd name="T18" fmla="*/ 227 w 737"/>
                <a:gd name="T19" fmla="*/ 311 h 680"/>
                <a:gd name="T20" fmla="*/ 227 w 737"/>
                <a:gd name="T21" fmla="*/ 255 h 680"/>
                <a:gd name="T22" fmla="*/ 170 w 737"/>
                <a:gd name="T23" fmla="*/ 226 h 680"/>
                <a:gd name="T24" fmla="*/ 142 w 737"/>
                <a:gd name="T25" fmla="*/ 141 h 680"/>
                <a:gd name="T26" fmla="*/ 85 w 737"/>
                <a:gd name="T27" fmla="*/ 170 h 680"/>
                <a:gd name="T28" fmla="*/ 28 w 737"/>
                <a:gd name="T29" fmla="*/ 226 h 680"/>
                <a:gd name="T30" fmla="*/ 57 w 737"/>
                <a:gd name="T31" fmla="*/ 255 h 680"/>
                <a:gd name="T32" fmla="*/ 28 w 737"/>
                <a:gd name="T33" fmla="*/ 311 h 680"/>
                <a:gd name="T34" fmla="*/ 57 w 737"/>
                <a:gd name="T35" fmla="*/ 340 h 680"/>
                <a:gd name="T36" fmla="*/ 0 w 737"/>
                <a:gd name="T37" fmla="*/ 453 h 680"/>
                <a:gd name="T38" fmla="*/ 114 w 737"/>
                <a:gd name="T39" fmla="*/ 538 h 680"/>
                <a:gd name="T40" fmla="*/ 142 w 737"/>
                <a:gd name="T41" fmla="*/ 623 h 680"/>
                <a:gd name="T42" fmla="*/ 227 w 737"/>
                <a:gd name="T43" fmla="*/ 680 h 680"/>
                <a:gd name="T44" fmla="*/ 284 w 737"/>
                <a:gd name="T45" fmla="*/ 652 h 680"/>
                <a:gd name="T46" fmla="*/ 340 w 737"/>
                <a:gd name="T47" fmla="*/ 510 h 680"/>
                <a:gd name="T48" fmla="*/ 510 w 737"/>
                <a:gd name="T49" fmla="*/ 481 h 680"/>
                <a:gd name="T50" fmla="*/ 510 w 737"/>
                <a:gd name="T51" fmla="*/ 425 h 680"/>
                <a:gd name="T52" fmla="*/ 567 w 737"/>
                <a:gd name="T53" fmla="*/ 453 h 680"/>
                <a:gd name="T54" fmla="*/ 624 w 737"/>
                <a:gd name="T55" fmla="*/ 311 h 680"/>
                <a:gd name="T56" fmla="*/ 709 w 737"/>
                <a:gd name="T57" fmla="*/ 311 h 680"/>
                <a:gd name="T58" fmla="*/ 737 w 737"/>
                <a:gd name="T59" fmla="*/ 14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737" y="141"/>
                  </a:moveTo>
                  <a:lnTo>
                    <a:pt x="737" y="113"/>
                  </a:lnTo>
                  <a:lnTo>
                    <a:pt x="652" y="113"/>
                  </a:lnTo>
                  <a:lnTo>
                    <a:pt x="595" y="85"/>
                  </a:lnTo>
                  <a:lnTo>
                    <a:pt x="624" y="0"/>
                  </a:lnTo>
                  <a:lnTo>
                    <a:pt x="482" y="141"/>
                  </a:lnTo>
                  <a:lnTo>
                    <a:pt x="454" y="198"/>
                  </a:lnTo>
                  <a:lnTo>
                    <a:pt x="397" y="198"/>
                  </a:lnTo>
                  <a:lnTo>
                    <a:pt x="312" y="340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70" y="226"/>
                  </a:lnTo>
                  <a:lnTo>
                    <a:pt x="142" y="141"/>
                  </a:lnTo>
                  <a:lnTo>
                    <a:pt x="85" y="170"/>
                  </a:lnTo>
                  <a:lnTo>
                    <a:pt x="28" y="226"/>
                  </a:lnTo>
                  <a:lnTo>
                    <a:pt x="57" y="255"/>
                  </a:lnTo>
                  <a:lnTo>
                    <a:pt x="28" y="311"/>
                  </a:lnTo>
                  <a:lnTo>
                    <a:pt x="57" y="340"/>
                  </a:lnTo>
                  <a:lnTo>
                    <a:pt x="0" y="453"/>
                  </a:lnTo>
                  <a:lnTo>
                    <a:pt x="114" y="538"/>
                  </a:lnTo>
                  <a:lnTo>
                    <a:pt x="142" y="623"/>
                  </a:lnTo>
                  <a:lnTo>
                    <a:pt x="227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510" y="481"/>
                  </a:lnTo>
                  <a:lnTo>
                    <a:pt x="510" y="425"/>
                  </a:lnTo>
                  <a:lnTo>
                    <a:pt x="567" y="453"/>
                  </a:lnTo>
                  <a:lnTo>
                    <a:pt x="624" y="311"/>
                  </a:lnTo>
                  <a:lnTo>
                    <a:pt x="709" y="311"/>
                  </a:lnTo>
                  <a:lnTo>
                    <a:pt x="737" y="1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>
              <a:extLst>
                <a:ext uri="{FF2B5EF4-FFF2-40B4-BE49-F238E27FC236}">
                  <a16:creationId xmlns:a16="http://schemas.microsoft.com/office/drawing/2014/main" id="{B9790C8D-FA48-415F-9FE6-507194F2B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620"/>
              <a:ext cx="1332" cy="1474"/>
            </a:xfrm>
            <a:custGeom>
              <a:avLst/>
              <a:gdLst>
                <a:gd name="T0" fmla="*/ 170 w 1332"/>
                <a:gd name="T1" fmla="*/ 708 h 1474"/>
                <a:gd name="T2" fmla="*/ 56 w 1332"/>
                <a:gd name="T3" fmla="*/ 652 h 1474"/>
                <a:gd name="T4" fmla="*/ 0 w 1332"/>
                <a:gd name="T5" fmla="*/ 567 h 1474"/>
                <a:gd name="T6" fmla="*/ 56 w 1332"/>
                <a:gd name="T7" fmla="*/ 425 h 1474"/>
                <a:gd name="T8" fmla="*/ 226 w 1332"/>
                <a:gd name="T9" fmla="*/ 396 h 1474"/>
                <a:gd name="T10" fmla="*/ 226 w 1332"/>
                <a:gd name="T11" fmla="*/ 340 h 1474"/>
                <a:gd name="T12" fmla="*/ 283 w 1332"/>
                <a:gd name="T13" fmla="*/ 368 h 1474"/>
                <a:gd name="T14" fmla="*/ 340 w 1332"/>
                <a:gd name="T15" fmla="*/ 226 h 1474"/>
                <a:gd name="T16" fmla="*/ 425 w 1332"/>
                <a:gd name="T17" fmla="*/ 226 h 1474"/>
                <a:gd name="T18" fmla="*/ 453 w 1332"/>
                <a:gd name="T19" fmla="*/ 56 h 1474"/>
                <a:gd name="T20" fmla="*/ 538 w 1332"/>
                <a:gd name="T21" fmla="*/ 113 h 1474"/>
                <a:gd name="T22" fmla="*/ 652 w 1332"/>
                <a:gd name="T23" fmla="*/ 85 h 1474"/>
                <a:gd name="T24" fmla="*/ 623 w 1332"/>
                <a:gd name="T25" fmla="*/ 0 h 1474"/>
                <a:gd name="T26" fmla="*/ 737 w 1332"/>
                <a:gd name="T27" fmla="*/ 0 h 1474"/>
                <a:gd name="T28" fmla="*/ 793 w 1332"/>
                <a:gd name="T29" fmla="*/ 56 h 1474"/>
                <a:gd name="T30" fmla="*/ 935 w 1332"/>
                <a:gd name="T31" fmla="*/ 56 h 1474"/>
                <a:gd name="T32" fmla="*/ 992 w 1332"/>
                <a:gd name="T33" fmla="*/ 85 h 1474"/>
                <a:gd name="T34" fmla="*/ 992 w 1332"/>
                <a:gd name="T35" fmla="*/ 141 h 1474"/>
                <a:gd name="T36" fmla="*/ 1077 w 1332"/>
                <a:gd name="T37" fmla="*/ 198 h 1474"/>
                <a:gd name="T38" fmla="*/ 1049 w 1332"/>
                <a:gd name="T39" fmla="*/ 226 h 1474"/>
                <a:gd name="T40" fmla="*/ 1134 w 1332"/>
                <a:gd name="T41" fmla="*/ 283 h 1474"/>
                <a:gd name="T42" fmla="*/ 1332 w 1332"/>
                <a:gd name="T43" fmla="*/ 283 h 1474"/>
                <a:gd name="T44" fmla="*/ 1247 w 1332"/>
                <a:gd name="T45" fmla="*/ 340 h 1474"/>
                <a:gd name="T46" fmla="*/ 1275 w 1332"/>
                <a:gd name="T47" fmla="*/ 396 h 1474"/>
                <a:gd name="T48" fmla="*/ 1247 w 1332"/>
                <a:gd name="T49" fmla="*/ 453 h 1474"/>
                <a:gd name="T50" fmla="*/ 1304 w 1332"/>
                <a:gd name="T51" fmla="*/ 482 h 1474"/>
                <a:gd name="T52" fmla="*/ 1219 w 1332"/>
                <a:gd name="T53" fmla="*/ 538 h 1474"/>
                <a:gd name="T54" fmla="*/ 1275 w 1332"/>
                <a:gd name="T55" fmla="*/ 567 h 1474"/>
                <a:gd name="T56" fmla="*/ 1247 w 1332"/>
                <a:gd name="T57" fmla="*/ 623 h 1474"/>
                <a:gd name="T58" fmla="*/ 1332 w 1332"/>
                <a:gd name="T59" fmla="*/ 680 h 1474"/>
                <a:gd name="T60" fmla="*/ 1304 w 1332"/>
                <a:gd name="T61" fmla="*/ 708 h 1474"/>
                <a:gd name="T62" fmla="*/ 1219 w 1332"/>
                <a:gd name="T63" fmla="*/ 708 h 1474"/>
                <a:gd name="T64" fmla="*/ 1275 w 1332"/>
                <a:gd name="T65" fmla="*/ 737 h 1474"/>
                <a:gd name="T66" fmla="*/ 1190 w 1332"/>
                <a:gd name="T67" fmla="*/ 850 h 1474"/>
                <a:gd name="T68" fmla="*/ 1077 w 1332"/>
                <a:gd name="T69" fmla="*/ 907 h 1474"/>
                <a:gd name="T70" fmla="*/ 1049 w 1332"/>
                <a:gd name="T71" fmla="*/ 963 h 1474"/>
                <a:gd name="T72" fmla="*/ 1105 w 1332"/>
                <a:gd name="T73" fmla="*/ 1020 h 1474"/>
                <a:gd name="T74" fmla="*/ 1049 w 1332"/>
                <a:gd name="T75" fmla="*/ 1077 h 1474"/>
                <a:gd name="T76" fmla="*/ 1020 w 1332"/>
                <a:gd name="T77" fmla="*/ 1020 h 1474"/>
                <a:gd name="T78" fmla="*/ 992 w 1332"/>
                <a:gd name="T79" fmla="*/ 1077 h 1474"/>
                <a:gd name="T80" fmla="*/ 1020 w 1332"/>
                <a:gd name="T81" fmla="*/ 1134 h 1474"/>
                <a:gd name="T82" fmla="*/ 935 w 1332"/>
                <a:gd name="T83" fmla="*/ 1134 h 1474"/>
                <a:gd name="T84" fmla="*/ 907 w 1332"/>
                <a:gd name="T85" fmla="*/ 1162 h 1474"/>
                <a:gd name="T86" fmla="*/ 963 w 1332"/>
                <a:gd name="T87" fmla="*/ 1219 h 1474"/>
                <a:gd name="T88" fmla="*/ 935 w 1332"/>
                <a:gd name="T89" fmla="*/ 1332 h 1474"/>
                <a:gd name="T90" fmla="*/ 878 w 1332"/>
                <a:gd name="T91" fmla="*/ 1332 h 1474"/>
                <a:gd name="T92" fmla="*/ 878 w 1332"/>
                <a:gd name="T93" fmla="*/ 1389 h 1474"/>
                <a:gd name="T94" fmla="*/ 935 w 1332"/>
                <a:gd name="T95" fmla="*/ 1389 h 1474"/>
                <a:gd name="T96" fmla="*/ 963 w 1332"/>
                <a:gd name="T97" fmla="*/ 1417 h 1474"/>
                <a:gd name="T98" fmla="*/ 907 w 1332"/>
                <a:gd name="T99" fmla="*/ 1474 h 1474"/>
                <a:gd name="T100" fmla="*/ 737 w 1332"/>
                <a:gd name="T101" fmla="*/ 1445 h 1474"/>
                <a:gd name="T102" fmla="*/ 680 w 1332"/>
                <a:gd name="T103" fmla="*/ 1389 h 1474"/>
                <a:gd name="T104" fmla="*/ 595 w 1332"/>
                <a:gd name="T105" fmla="*/ 1445 h 1474"/>
                <a:gd name="T106" fmla="*/ 538 w 1332"/>
                <a:gd name="T107" fmla="*/ 1360 h 1474"/>
                <a:gd name="T108" fmla="*/ 538 w 1332"/>
                <a:gd name="T109" fmla="*/ 1275 h 1474"/>
                <a:gd name="T110" fmla="*/ 453 w 1332"/>
                <a:gd name="T111" fmla="*/ 1134 h 1474"/>
                <a:gd name="T112" fmla="*/ 482 w 1332"/>
                <a:gd name="T113" fmla="*/ 1049 h 1474"/>
                <a:gd name="T114" fmla="*/ 397 w 1332"/>
                <a:gd name="T115" fmla="*/ 992 h 1474"/>
                <a:gd name="T116" fmla="*/ 425 w 1332"/>
                <a:gd name="T117" fmla="*/ 850 h 1474"/>
                <a:gd name="T118" fmla="*/ 311 w 1332"/>
                <a:gd name="T119" fmla="*/ 765 h 1474"/>
                <a:gd name="T120" fmla="*/ 226 w 1332"/>
                <a:gd name="T121" fmla="*/ 822 h 1474"/>
                <a:gd name="T122" fmla="*/ 170 w 1332"/>
                <a:gd name="T123" fmla="*/ 70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474">
                  <a:moveTo>
                    <a:pt x="170" y="708"/>
                  </a:moveTo>
                  <a:lnTo>
                    <a:pt x="56" y="652"/>
                  </a:lnTo>
                  <a:lnTo>
                    <a:pt x="0" y="567"/>
                  </a:lnTo>
                  <a:lnTo>
                    <a:pt x="56" y="425"/>
                  </a:lnTo>
                  <a:lnTo>
                    <a:pt x="226" y="396"/>
                  </a:lnTo>
                  <a:lnTo>
                    <a:pt x="226" y="340"/>
                  </a:lnTo>
                  <a:lnTo>
                    <a:pt x="283" y="368"/>
                  </a:lnTo>
                  <a:lnTo>
                    <a:pt x="340" y="226"/>
                  </a:lnTo>
                  <a:lnTo>
                    <a:pt x="425" y="226"/>
                  </a:lnTo>
                  <a:lnTo>
                    <a:pt x="453" y="56"/>
                  </a:lnTo>
                  <a:lnTo>
                    <a:pt x="538" y="113"/>
                  </a:lnTo>
                  <a:lnTo>
                    <a:pt x="652" y="85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93" y="56"/>
                  </a:lnTo>
                  <a:lnTo>
                    <a:pt x="935" y="56"/>
                  </a:lnTo>
                  <a:lnTo>
                    <a:pt x="992" y="85"/>
                  </a:lnTo>
                  <a:lnTo>
                    <a:pt x="992" y="141"/>
                  </a:lnTo>
                  <a:lnTo>
                    <a:pt x="1077" y="198"/>
                  </a:lnTo>
                  <a:lnTo>
                    <a:pt x="1049" y="226"/>
                  </a:lnTo>
                  <a:lnTo>
                    <a:pt x="1134" y="283"/>
                  </a:lnTo>
                  <a:lnTo>
                    <a:pt x="1332" y="283"/>
                  </a:lnTo>
                  <a:lnTo>
                    <a:pt x="1247" y="340"/>
                  </a:lnTo>
                  <a:lnTo>
                    <a:pt x="1275" y="396"/>
                  </a:lnTo>
                  <a:lnTo>
                    <a:pt x="1247" y="453"/>
                  </a:lnTo>
                  <a:lnTo>
                    <a:pt x="1304" y="482"/>
                  </a:lnTo>
                  <a:lnTo>
                    <a:pt x="1219" y="538"/>
                  </a:lnTo>
                  <a:lnTo>
                    <a:pt x="1275" y="567"/>
                  </a:lnTo>
                  <a:lnTo>
                    <a:pt x="1247" y="623"/>
                  </a:lnTo>
                  <a:lnTo>
                    <a:pt x="1332" y="680"/>
                  </a:lnTo>
                  <a:lnTo>
                    <a:pt x="1304" y="708"/>
                  </a:lnTo>
                  <a:lnTo>
                    <a:pt x="1219" y="708"/>
                  </a:lnTo>
                  <a:lnTo>
                    <a:pt x="1275" y="737"/>
                  </a:lnTo>
                  <a:lnTo>
                    <a:pt x="1190" y="850"/>
                  </a:lnTo>
                  <a:lnTo>
                    <a:pt x="1077" y="907"/>
                  </a:lnTo>
                  <a:lnTo>
                    <a:pt x="1049" y="963"/>
                  </a:lnTo>
                  <a:lnTo>
                    <a:pt x="1105" y="1020"/>
                  </a:lnTo>
                  <a:lnTo>
                    <a:pt x="1049" y="1077"/>
                  </a:lnTo>
                  <a:lnTo>
                    <a:pt x="1020" y="1020"/>
                  </a:lnTo>
                  <a:lnTo>
                    <a:pt x="992" y="1077"/>
                  </a:lnTo>
                  <a:lnTo>
                    <a:pt x="1020" y="1134"/>
                  </a:lnTo>
                  <a:lnTo>
                    <a:pt x="935" y="1134"/>
                  </a:lnTo>
                  <a:lnTo>
                    <a:pt x="907" y="1162"/>
                  </a:lnTo>
                  <a:lnTo>
                    <a:pt x="963" y="1219"/>
                  </a:lnTo>
                  <a:lnTo>
                    <a:pt x="935" y="1332"/>
                  </a:lnTo>
                  <a:lnTo>
                    <a:pt x="878" y="1332"/>
                  </a:lnTo>
                  <a:lnTo>
                    <a:pt x="878" y="1389"/>
                  </a:lnTo>
                  <a:lnTo>
                    <a:pt x="935" y="1389"/>
                  </a:lnTo>
                  <a:lnTo>
                    <a:pt x="963" y="1417"/>
                  </a:lnTo>
                  <a:lnTo>
                    <a:pt x="907" y="1474"/>
                  </a:lnTo>
                  <a:lnTo>
                    <a:pt x="737" y="1445"/>
                  </a:lnTo>
                  <a:lnTo>
                    <a:pt x="680" y="1389"/>
                  </a:lnTo>
                  <a:lnTo>
                    <a:pt x="595" y="1445"/>
                  </a:lnTo>
                  <a:lnTo>
                    <a:pt x="538" y="1360"/>
                  </a:lnTo>
                  <a:lnTo>
                    <a:pt x="538" y="1275"/>
                  </a:lnTo>
                  <a:lnTo>
                    <a:pt x="453" y="1134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425" y="850"/>
                  </a:lnTo>
                  <a:lnTo>
                    <a:pt x="311" y="765"/>
                  </a:lnTo>
                  <a:lnTo>
                    <a:pt x="226" y="822"/>
                  </a:lnTo>
                  <a:lnTo>
                    <a:pt x="170" y="7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DC3E78A4-7291-433D-92E1-DED363966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328"/>
              <a:ext cx="992" cy="1418"/>
            </a:xfrm>
            <a:custGeom>
              <a:avLst/>
              <a:gdLst>
                <a:gd name="T0" fmla="*/ 963 w 992"/>
                <a:gd name="T1" fmla="*/ 709 h 1418"/>
                <a:gd name="T2" fmla="*/ 907 w 992"/>
                <a:gd name="T3" fmla="*/ 766 h 1418"/>
                <a:gd name="T4" fmla="*/ 737 w 992"/>
                <a:gd name="T5" fmla="*/ 737 h 1418"/>
                <a:gd name="T6" fmla="*/ 680 w 992"/>
                <a:gd name="T7" fmla="*/ 681 h 1418"/>
                <a:gd name="T8" fmla="*/ 595 w 992"/>
                <a:gd name="T9" fmla="*/ 737 h 1418"/>
                <a:gd name="T10" fmla="*/ 538 w 992"/>
                <a:gd name="T11" fmla="*/ 652 h 1418"/>
                <a:gd name="T12" fmla="*/ 538 w 992"/>
                <a:gd name="T13" fmla="*/ 567 h 1418"/>
                <a:gd name="T14" fmla="*/ 453 w 992"/>
                <a:gd name="T15" fmla="*/ 426 h 1418"/>
                <a:gd name="T16" fmla="*/ 482 w 992"/>
                <a:gd name="T17" fmla="*/ 341 h 1418"/>
                <a:gd name="T18" fmla="*/ 397 w 992"/>
                <a:gd name="T19" fmla="*/ 284 h 1418"/>
                <a:gd name="T20" fmla="*/ 425 w 992"/>
                <a:gd name="T21" fmla="*/ 142 h 1418"/>
                <a:gd name="T22" fmla="*/ 311 w 992"/>
                <a:gd name="T23" fmla="*/ 57 h 1418"/>
                <a:gd name="T24" fmla="*/ 226 w 992"/>
                <a:gd name="T25" fmla="*/ 114 h 1418"/>
                <a:gd name="T26" fmla="*/ 170 w 992"/>
                <a:gd name="T27" fmla="*/ 0 h 1418"/>
                <a:gd name="T28" fmla="*/ 113 w 992"/>
                <a:gd name="T29" fmla="*/ 114 h 1418"/>
                <a:gd name="T30" fmla="*/ 85 w 992"/>
                <a:gd name="T31" fmla="*/ 142 h 1418"/>
                <a:gd name="T32" fmla="*/ 198 w 992"/>
                <a:gd name="T33" fmla="*/ 312 h 1418"/>
                <a:gd name="T34" fmla="*/ 113 w 992"/>
                <a:gd name="T35" fmla="*/ 426 h 1418"/>
                <a:gd name="T36" fmla="*/ 170 w 992"/>
                <a:gd name="T37" fmla="*/ 539 h 1418"/>
                <a:gd name="T38" fmla="*/ 141 w 992"/>
                <a:gd name="T39" fmla="*/ 652 h 1418"/>
                <a:gd name="T40" fmla="*/ 28 w 992"/>
                <a:gd name="T41" fmla="*/ 681 h 1418"/>
                <a:gd name="T42" fmla="*/ 0 w 992"/>
                <a:gd name="T43" fmla="*/ 794 h 1418"/>
                <a:gd name="T44" fmla="*/ 28 w 992"/>
                <a:gd name="T45" fmla="*/ 822 h 1418"/>
                <a:gd name="T46" fmla="*/ 0 w 992"/>
                <a:gd name="T47" fmla="*/ 879 h 1418"/>
                <a:gd name="T48" fmla="*/ 85 w 992"/>
                <a:gd name="T49" fmla="*/ 964 h 1418"/>
                <a:gd name="T50" fmla="*/ 141 w 992"/>
                <a:gd name="T51" fmla="*/ 908 h 1418"/>
                <a:gd name="T52" fmla="*/ 226 w 992"/>
                <a:gd name="T53" fmla="*/ 964 h 1418"/>
                <a:gd name="T54" fmla="*/ 283 w 992"/>
                <a:gd name="T55" fmla="*/ 1078 h 1418"/>
                <a:gd name="T56" fmla="*/ 340 w 992"/>
                <a:gd name="T57" fmla="*/ 1049 h 1418"/>
                <a:gd name="T58" fmla="*/ 340 w 992"/>
                <a:gd name="T59" fmla="*/ 1106 h 1418"/>
                <a:gd name="T60" fmla="*/ 283 w 992"/>
                <a:gd name="T61" fmla="*/ 1163 h 1418"/>
                <a:gd name="T62" fmla="*/ 368 w 992"/>
                <a:gd name="T63" fmla="*/ 1248 h 1418"/>
                <a:gd name="T64" fmla="*/ 397 w 992"/>
                <a:gd name="T65" fmla="*/ 1333 h 1418"/>
                <a:gd name="T66" fmla="*/ 652 w 992"/>
                <a:gd name="T67" fmla="*/ 1248 h 1418"/>
                <a:gd name="T68" fmla="*/ 680 w 992"/>
                <a:gd name="T69" fmla="*/ 1361 h 1418"/>
                <a:gd name="T70" fmla="*/ 765 w 992"/>
                <a:gd name="T71" fmla="*/ 1418 h 1418"/>
                <a:gd name="T72" fmla="*/ 822 w 992"/>
                <a:gd name="T73" fmla="*/ 1361 h 1418"/>
                <a:gd name="T74" fmla="*/ 793 w 992"/>
                <a:gd name="T75" fmla="*/ 1333 h 1418"/>
                <a:gd name="T76" fmla="*/ 737 w 992"/>
                <a:gd name="T77" fmla="*/ 1304 h 1418"/>
                <a:gd name="T78" fmla="*/ 737 w 992"/>
                <a:gd name="T79" fmla="*/ 1219 h 1418"/>
                <a:gd name="T80" fmla="*/ 793 w 992"/>
                <a:gd name="T81" fmla="*/ 1219 h 1418"/>
                <a:gd name="T82" fmla="*/ 765 w 992"/>
                <a:gd name="T83" fmla="*/ 1134 h 1418"/>
                <a:gd name="T84" fmla="*/ 878 w 992"/>
                <a:gd name="T85" fmla="*/ 1134 h 1418"/>
                <a:gd name="T86" fmla="*/ 878 w 992"/>
                <a:gd name="T87" fmla="*/ 1021 h 1418"/>
                <a:gd name="T88" fmla="*/ 850 w 992"/>
                <a:gd name="T89" fmla="*/ 822 h 1418"/>
                <a:gd name="T90" fmla="*/ 992 w 992"/>
                <a:gd name="T91" fmla="*/ 794 h 1418"/>
                <a:gd name="T92" fmla="*/ 963 w 992"/>
                <a:gd name="T93" fmla="*/ 70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418">
                  <a:moveTo>
                    <a:pt x="963" y="709"/>
                  </a:moveTo>
                  <a:lnTo>
                    <a:pt x="907" y="766"/>
                  </a:lnTo>
                  <a:lnTo>
                    <a:pt x="737" y="737"/>
                  </a:lnTo>
                  <a:lnTo>
                    <a:pt x="680" y="681"/>
                  </a:lnTo>
                  <a:lnTo>
                    <a:pt x="595" y="737"/>
                  </a:lnTo>
                  <a:lnTo>
                    <a:pt x="538" y="652"/>
                  </a:lnTo>
                  <a:lnTo>
                    <a:pt x="538" y="567"/>
                  </a:lnTo>
                  <a:lnTo>
                    <a:pt x="453" y="426"/>
                  </a:lnTo>
                  <a:lnTo>
                    <a:pt x="482" y="341"/>
                  </a:lnTo>
                  <a:lnTo>
                    <a:pt x="397" y="284"/>
                  </a:lnTo>
                  <a:lnTo>
                    <a:pt x="425" y="142"/>
                  </a:lnTo>
                  <a:lnTo>
                    <a:pt x="311" y="57"/>
                  </a:lnTo>
                  <a:lnTo>
                    <a:pt x="226" y="114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198" y="312"/>
                  </a:lnTo>
                  <a:lnTo>
                    <a:pt x="113" y="426"/>
                  </a:lnTo>
                  <a:lnTo>
                    <a:pt x="170" y="539"/>
                  </a:lnTo>
                  <a:lnTo>
                    <a:pt x="141" y="652"/>
                  </a:lnTo>
                  <a:lnTo>
                    <a:pt x="28" y="681"/>
                  </a:lnTo>
                  <a:lnTo>
                    <a:pt x="0" y="794"/>
                  </a:lnTo>
                  <a:lnTo>
                    <a:pt x="28" y="822"/>
                  </a:lnTo>
                  <a:lnTo>
                    <a:pt x="0" y="879"/>
                  </a:lnTo>
                  <a:lnTo>
                    <a:pt x="85" y="964"/>
                  </a:lnTo>
                  <a:lnTo>
                    <a:pt x="141" y="908"/>
                  </a:lnTo>
                  <a:lnTo>
                    <a:pt x="226" y="964"/>
                  </a:lnTo>
                  <a:lnTo>
                    <a:pt x="283" y="1078"/>
                  </a:lnTo>
                  <a:lnTo>
                    <a:pt x="340" y="1049"/>
                  </a:lnTo>
                  <a:lnTo>
                    <a:pt x="340" y="1106"/>
                  </a:lnTo>
                  <a:lnTo>
                    <a:pt x="283" y="1163"/>
                  </a:lnTo>
                  <a:lnTo>
                    <a:pt x="368" y="1248"/>
                  </a:lnTo>
                  <a:lnTo>
                    <a:pt x="397" y="1333"/>
                  </a:lnTo>
                  <a:lnTo>
                    <a:pt x="652" y="1248"/>
                  </a:lnTo>
                  <a:lnTo>
                    <a:pt x="680" y="1361"/>
                  </a:lnTo>
                  <a:lnTo>
                    <a:pt x="765" y="1418"/>
                  </a:lnTo>
                  <a:lnTo>
                    <a:pt x="822" y="1361"/>
                  </a:lnTo>
                  <a:lnTo>
                    <a:pt x="793" y="1333"/>
                  </a:lnTo>
                  <a:lnTo>
                    <a:pt x="737" y="1304"/>
                  </a:lnTo>
                  <a:lnTo>
                    <a:pt x="737" y="1219"/>
                  </a:lnTo>
                  <a:lnTo>
                    <a:pt x="793" y="1219"/>
                  </a:lnTo>
                  <a:lnTo>
                    <a:pt x="765" y="1134"/>
                  </a:lnTo>
                  <a:lnTo>
                    <a:pt x="878" y="1134"/>
                  </a:lnTo>
                  <a:lnTo>
                    <a:pt x="878" y="1021"/>
                  </a:lnTo>
                  <a:lnTo>
                    <a:pt x="850" y="822"/>
                  </a:lnTo>
                  <a:lnTo>
                    <a:pt x="992" y="794"/>
                  </a:lnTo>
                  <a:lnTo>
                    <a:pt x="963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6B5C4A01-4CD7-407D-9316-4A5366D02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3862"/>
              <a:ext cx="1191" cy="992"/>
            </a:xfrm>
            <a:custGeom>
              <a:avLst/>
              <a:gdLst>
                <a:gd name="T0" fmla="*/ 1134 w 1191"/>
                <a:gd name="T1" fmla="*/ 85 h 992"/>
                <a:gd name="T2" fmla="*/ 1191 w 1191"/>
                <a:gd name="T3" fmla="*/ 283 h 992"/>
                <a:gd name="T4" fmla="*/ 1078 w 1191"/>
                <a:gd name="T5" fmla="*/ 312 h 992"/>
                <a:gd name="T6" fmla="*/ 1021 w 1191"/>
                <a:gd name="T7" fmla="*/ 453 h 992"/>
                <a:gd name="T8" fmla="*/ 936 w 1191"/>
                <a:gd name="T9" fmla="*/ 510 h 992"/>
                <a:gd name="T10" fmla="*/ 851 w 1191"/>
                <a:gd name="T11" fmla="*/ 453 h 992"/>
                <a:gd name="T12" fmla="*/ 738 w 1191"/>
                <a:gd name="T13" fmla="*/ 539 h 992"/>
                <a:gd name="T14" fmla="*/ 766 w 1191"/>
                <a:gd name="T15" fmla="*/ 595 h 992"/>
                <a:gd name="T16" fmla="*/ 766 w 1191"/>
                <a:gd name="T17" fmla="*/ 680 h 992"/>
                <a:gd name="T18" fmla="*/ 823 w 1191"/>
                <a:gd name="T19" fmla="*/ 737 h 992"/>
                <a:gd name="T20" fmla="*/ 823 w 1191"/>
                <a:gd name="T21" fmla="*/ 822 h 992"/>
                <a:gd name="T22" fmla="*/ 738 w 1191"/>
                <a:gd name="T23" fmla="*/ 850 h 992"/>
                <a:gd name="T24" fmla="*/ 681 w 1191"/>
                <a:gd name="T25" fmla="*/ 992 h 992"/>
                <a:gd name="T26" fmla="*/ 511 w 1191"/>
                <a:gd name="T27" fmla="*/ 992 h 992"/>
                <a:gd name="T28" fmla="*/ 426 w 1191"/>
                <a:gd name="T29" fmla="*/ 935 h 992"/>
                <a:gd name="T30" fmla="*/ 426 w 1191"/>
                <a:gd name="T31" fmla="*/ 822 h 992"/>
                <a:gd name="T32" fmla="*/ 341 w 1191"/>
                <a:gd name="T33" fmla="*/ 737 h 992"/>
                <a:gd name="T34" fmla="*/ 341 w 1191"/>
                <a:gd name="T35" fmla="*/ 595 h 992"/>
                <a:gd name="T36" fmla="*/ 29 w 1191"/>
                <a:gd name="T37" fmla="*/ 397 h 992"/>
                <a:gd name="T38" fmla="*/ 0 w 1191"/>
                <a:gd name="T39" fmla="*/ 312 h 992"/>
                <a:gd name="T40" fmla="*/ 57 w 1191"/>
                <a:gd name="T41" fmla="*/ 255 h 992"/>
                <a:gd name="T42" fmla="*/ 57 w 1191"/>
                <a:gd name="T43" fmla="*/ 170 h 992"/>
                <a:gd name="T44" fmla="*/ 171 w 1191"/>
                <a:gd name="T45" fmla="*/ 142 h 992"/>
                <a:gd name="T46" fmla="*/ 171 w 1191"/>
                <a:gd name="T47" fmla="*/ 198 h 992"/>
                <a:gd name="T48" fmla="*/ 227 w 1191"/>
                <a:gd name="T49" fmla="*/ 170 h 992"/>
                <a:gd name="T50" fmla="*/ 256 w 1191"/>
                <a:gd name="T51" fmla="*/ 227 h 992"/>
                <a:gd name="T52" fmla="*/ 312 w 1191"/>
                <a:gd name="T53" fmla="*/ 170 h 992"/>
                <a:gd name="T54" fmla="*/ 511 w 1191"/>
                <a:gd name="T55" fmla="*/ 198 h 992"/>
                <a:gd name="T56" fmla="*/ 567 w 1191"/>
                <a:gd name="T57" fmla="*/ 142 h 992"/>
                <a:gd name="T58" fmla="*/ 653 w 1191"/>
                <a:gd name="T59" fmla="*/ 198 h 992"/>
                <a:gd name="T60" fmla="*/ 738 w 1191"/>
                <a:gd name="T61" fmla="*/ 85 h 992"/>
                <a:gd name="T62" fmla="*/ 879 w 1191"/>
                <a:gd name="T63" fmla="*/ 0 h 992"/>
                <a:gd name="T64" fmla="*/ 993 w 1191"/>
                <a:gd name="T65" fmla="*/ 85 h 992"/>
                <a:gd name="T66" fmla="*/ 1134 w 1191"/>
                <a:gd name="T67" fmla="*/ 8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992">
                  <a:moveTo>
                    <a:pt x="1134" y="85"/>
                  </a:moveTo>
                  <a:lnTo>
                    <a:pt x="1191" y="283"/>
                  </a:lnTo>
                  <a:lnTo>
                    <a:pt x="1078" y="312"/>
                  </a:lnTo>
                  <a:lnTo>
                    <a:pt x="1021" y="453"/>
                  </a:lnTo>
                  <a:lnTo>
                    <a:pt x="936" y="510"/>
                  </a:lnTo>
                  <a:lnTo>
                    <a:pt x="851" y="453"/>
                  </a:lnTo>
                  <a:lnTo>
                    <a:pt x="738" y="539"/>
                  </a:lnTo>
                  <a:lnTo>
                    <a:pt x="766" y="595"/>
                  </a:lnTo>
                  <a:lnTo>
                    <a:pt x="766" y="680"/>
                  </a:lnTo>
                  <a:lnTo>
                    <a:pt x="823" y="737"/>
                  </a:lnTo>
                  <a:lnTo>
                    <a:pt x="823" y="822"/>
                  </a:lnTo>
                  <a:lnTo>
                    <a:pt x="738" y="850"/>
                  </a:lnTo>
                  <a:lnTo>
                    <a:pt x="681" y="992"/>
                  </a:lnTo>
                  <a:lnTo>
                    <a:pt x="511" y="992"/>
                  </a:lnTo>
                  <a:lnTo>
                    <a:pt x="426" y="935"/>
                  </a:lnTo>
                  <a:lnTo>
                    <a:pt x="426" y="822"/>
                  </a:lnTo>
                  <a:lnTo>
                    <a:pt x="341" y="737"/>
                  </a:lnTo>
                  <a:lnTo>
                    <a:pt x="341" y="595"/>
                  </a:lnTo>
                  <a:lnTo>
                    <a:pt x="29" y="397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57" y="170"/>
                  </a:lnTo>
                  <a:lnTo>
                    <a:pt x="171" y="142"/>
                  </a:lnTo>
                  <a:lnTo>
                    <a:pt x="171" y="198"/>
                  </a:lnTo>
                  <a:lnTo>
                    <a:pt x="227" y="170"/>
                  </a:lnTo>
                  <a:lnTo>
                    <a:pt x="256" y="227"/>
                  </a:lnTo>
                  <a:lnTo>
                    <a:pt x="312" y="17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53" y="198"/>
                  </a:lnTo>
                  <a:lnTo>
                    <a:pt x="738" y="85"/>
                  </a:lnTo>
                  <a:lnTo>
                    <a:pt x="879" y="0"/>
                  </a:lnTo>
                  <a:lnTo>
                    <a:pt x="993" y="85"/>
                  </a:lnTo>
                  <a:lnTo>
                    <a:pt x="1134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402D3EF9-658A-48B5-9BBE-FF5EC770C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890"/>
              <a:ext cx="794" cy="822"/>
            </a:xfrm>
            <a:custGeom>
              <a:avLst/>
              <a:gdLst>
                <a:gd name="T0" fmla="*/ 0 w 794"/>
                <a:gd name="T1" fmla="*/ 0 h 822"/>
                <a:gd name="T2" fmla="*/ 29 w 794"/>
                <a:gd name="T3" fmla="*/ 57 h 822"/>
                <a:gd name="T4" fmla="*/ 85 w 794"/>
                <a:gd name="T5" fmla="*/ 29 h 822"/>
                <a:gd name="T6" fmla="*/ 142 w 794"/>
                <a:gd name="T7" fmla="*/ 29 h 822"/>
                <a:gd name="T8" fmla="*/ 170 w 794"/>
                <a:gd name="T9" fmla="*/ 170 h 822"/>
                <a:gd name="T10" fmla="*/ 312 w 794"/>
                <a:gd name="T11" fmla="*/ 170 h 822"/>
                <a:gd name="T12" fmla="*/ 397 w 794"/>
                <a:gd name="T13" fmla="*/ 284 h 822"/>
                <a:gd name="T14" fmla="*/ 511 w 794"/>
                <a:gd name="T15" fmla="*/ 340 h 822"/>
                <a:gd name="T16" fmla="*/ 624 w 794"/>
                <a:gd name="T17" fmla="*/ 511 h 822"/>
                <a:gd name="T18" fmla="*/ 737 w 794"/>
                <a:gd name="T19" fmla="*/ 567 h 822"/>
                <a:gd name="T20" fmla="*/ 794 w 794"/>
                <a:gd name="T21" fmla="*/ 567 h 822"/>
                <a:gd name="T22" fmla="*/ 794 w 794"/>
                <a:gd name="T23" fmla="*/ 624 h 822"/>
                <a:gd name="T24" fmla="*/ 766 w 794"/>
                <a:gd name="T25" fmla="*/ 652 h 822"/>
                <a:gd name="T26" fmla="*/ 794 w 794"/>
                <a:gd name="T27" fmla="*/ 681 h 822"/>
                <a:gd name="T28" fmla="*/ 737 w 794"/>
                <a:gd name="T29" fmla="*/ 794 h 822"/>
                <a:gd name="T30" fmla="*/ 681 w 794"/>
                <a:gd name="T31" fmla="*/ 766 h 822"/>
                <a:gd name="T32" fmla="*/ 567 w 794"/>
                <a:gd name="T33" fmla="*/ 766 h 822"/>
                <a:gd name="T34" fmla="*/ 539 w 794"/>
                <a:gd name="T35" fmla="*/ 822 h 822"/>
                <a:gd name="T36" fmla="*/ 482 w 794"/>
                <a:gd name="T37" fmla="*/ 822 h 822"/>
                <a:gd name="T38" fmla="*/ 426 w 794"/>
                <a:gd name="T39" fmla="*/ 766 h 822"/>
                <a:gd name="T40" fmla="*/ 312 w 794"/>
                <a:gd name="T41" fmla="*/ 737 h 822"/>
                <a:gd name="T42" fmla="*/ 369 w 794"/>
                <a:gd name="T43" fmla="*/ 652 h 822"/>
                <a:gd name="T44" fmla="*/ 312 w 794"/>
                <a:gd name="T45" fmla="*/ 511 h 822"/>
                <a:gd name="T46" fmla="*/ 114 w 794"/>
                <a:gd name="T47" fmla="*/ 425 h 822"/>
                <a:gd name="T48" fmla="*/ 29 w 794"/>
                <a:gd name="T49" fmla="*/ 170 h 822"/>
                <a:gd name="T50" fmla="*/ 0 w 794"/>
                <a:gd name="T51" fmla="*/ 142 h 822"/>
                <a:gd name="T52" fmla="*/ 0 w 794"/>
                <a:gd name="T5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822">
                  <a:moveTo>
                    <a:pt x="0" y="0"/>
                  </a:moveTo>
                  <a:lnTo>
                    <a:pt x="29" y="57"/>
                  </a:lnTo>
                  <a:lnTo>
                    <a:pt x="85" y="29"/>
                  </a:lnTo>
                  <a:lnTo>
                    <a:pt x="142" y="29"/>
                  </a:lnTo>
                  <a:lnTo>
                    <a:pt x="170" y="170"/>
                  </a:lnTo>
                  <a:lnTo>
                    <a:pt x="312" y="170"/>
                  </a:lnTo>
                  <a:lnTo>
                    <a:pt x="397" y="284"/>
                  </a:lnTo>
                  <a:lnTo>
                    <a:pt x="511" y="340"/>
                  </a:lnTo>
                  <a:lnTo>
                    <a:pt x="624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66" y="652"/>
                  </a:lnTo>
                  <a:lnTo>
                    <a:pt x="794" y="681"/>
                  </a:lnTo>
                  <a:lnTo>
                    <a:pt x="737" y="794"/>
                  </a:lnTo>
                  <a:lnTo>
                    <a:pt x="681" y="766"/>
                  </a:lnTo>
                  <a:lnTo>
                    <a:pt x="567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26" y="766"/>
                  </a:lnTo>
                  <a:lnTo>
                    <a:pt x="312" y="737"/>
                  </a:lnTo>
                  <a:lnTo>
                    <a:pt x="369" y="652"/>
                  </a:lnTo>
                  <a:lnTo>
                    <a:pt x="312" y="511"/>
                  </a:lnTo>
                  <a:lnTo>
                    <a:pt x="114" y="425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Freeform 270">
              <a:extLst>
                <a:ext uri="{FF2B5EF4-FFF2-40B4-BE49-F238E27FC236}">
                  <a16:creationId xmlns:a16="http://schemas.microsoft.com/office/drawing/2014/main" id="{2F6CBB7C-6C9B-4174-8A1B-3BA05785A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3890"/>
              <a:ext cx="567" cy="794"/>
            </a:xfrm>
            <a:custGeom>
              <a:avLst/>
              <a:gdLst>
                <a:gd name="T0" fmla="*/ 198 w 567"/>
                <a:gd name="T1" fmla="*/ 0 h 794"/>
                <a:gd name="T2" fmla="*/ 113 w 567"/>
                <a:gd name="T3" fmla="*/ 29 h 794"/>
                <a:gd name="T4" fmla="*/ 113 w 567"/>
                <a:gd name="T5" fmla="*/ 170 h 794"/>
                <a:gd name="T6" fmla="*/ 170 w 567"/>
                <a:gd name="T7" fmla="*/ 227 h 794"/>
                <a:gd name="T8" fmla="*/ 57 w 567"/>
                <a:gd name="T9" fmla="*/ 284 h 794"/>
                <a:gd name="T10" fmla="*/ 85 w 567"/>
                <a:gd name="T11" fmla="*/ 312 h 794"/>
                <a:gd name="T12" fmla="*/ 85 w 567"/>
                <a:gd name="T13" fmla="*/ 397 h 794"/>
                <a:gd name="T14" fmla="*/ 28 w 567"/>
                <a:gd name="T15" fmla="*/ 425 h 794"/>
                <a:gd name="T16" fmla="*/ 28 w 567"/>
                <a:gd name="T17" fmla="*/ 511 h 794"/>
                <a:gd name="T18" fmla="*/ 0 w 567"/>
                <a:gd name="T19" fmla="*/ 567 h 794"/>
                <a:gd name="T20" fmla="*/ 57 w 567"/>
                <a:gd name="T21" fmla="*/ 624 h 794"/>
                <a:gd name="T22" fmla="*/ 85 w 567"/>
                <a:gd name="T23" fmla="*/ 709 h 794"/>
                <a:gd name="T24" fmla="*/ 198 w 567"/>
                <a:gd name="T25" fmla="*/ 709 h 794"/>
                <a:gd name="T26" fmla="*/ 283 w 567"/>
                <a:gd name="T27" fmla="*/ 681 h 794"/>
                <a:gd name="T28" fmla="*/ 340 w 567"/>
                <a:gd name="T29" fmla="*/ 794 h 794"/>
                <a:gd name="T30" fmla="*/ 397 w 567"/>
                <a:gd name="T31" fmla="*/ 766 h 794"/>
                <a:gd name="T32" fmla="*/ 482 w 567"/>
                <a:gd name="T33" fmla="*/ 794 h 794"/>
                <a:gd name="T34" fmla="*/ 510 w 567"/>
                <a:gd name="T35" fmla="*/ 737 h 794"/>
                <a:gd name="T36" fmla="*/ 567 w 567"/>
                <a:gd name="T37" fmla="*/ 652 h 794"/>
                <a:gd name="T38" fmla="*/ 510 w 567"/>
                <a:gd name="T39" fmla="*/ 511 h 794"/>
                <a:gd name="T40" fmla="*/ 312 w 567"/>
                <a:gd name="T41" fmla="*/ 425 h 794"/>
                <a:gd name="T42" fmla="*/ 227 w 567"/>
                <a:gd name="T43" fmla="*/ 170 h 794"/>
                <a:gd name="T44" fmla="*/ 198 w 567"/>
                <a:gd name="T45" fmla="*/ 142 h 794"/>
                <a:gd name="T46" fmla="*/ 198 w 567"/>
                <a:gd name="T4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198" y="0"/>
                  </a:moveTo>
                  <a:lnTo>
                    <a:pt x="113" y="29"/>
                  </a:lnTo>
                  <a:lnTo>
                    <a:pt x="113" y="170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85" y="397"/>
                  </a:lnTo>
                  <a:lnTo>
                    <a:pt x="28" y="425"/>
                  </a:lnTo>
                  <a:lnTo>
                    <a:pt x="28" y="511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5" y="709"/>
                  </a:lnTo>
                  <a:lnTo>
                    <a:pt x="198" y="709"/>
                  </a:lnTo>
                  <a:lnTo>
                    <a:pt x="283" y="681"/>
                  </a:lnTo>
                  <a:lnTo>
                    <a:pt x="340" y="794"/>
                  </a:lnTo>
                  <a:lnTo>
                    <a:pt x="397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652"/>
                  </a:lnTo>
                  <a:lnTo>
                    <a:pt x="510" y="511"/>
                  </a:lnTo>
                  <a:lnTo>
                    <a:pt x="312" y="425"/>
                  </a:lnTo>
                  <a:lnTo>
                    <a:pt x="227" y="170"/>
                  </a:lnTo>
                  <a:lnTo>
                    <a:pt x="198" y="142"/>
                  </a:lnTo>
                  <a:lnTo>
                    <a:pt x="19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9C5DD993-7C08-4FC3-BBAA-E609864BF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255 w 1021"/>
                <a:gd name="T1" fmla="*/ 794 h 964"/>
                <a:gd name="T2" fmla="*/ 341 w 1021"/>
                <a:gd name="T3" fmla="*/ 879 h 964"/>
                <a:gd name="T4" fmla="*/ 369 w 1021"/>
                <a:gd name="T5" fmla="*/ 850 h 964"/>
                <a:gd name="T6" fmla="*/ 397 w 1021"/>
                <a:gd name="T7" fmla="*/ 907 h 964"/>
                <a:gd name="T8" fmla="*/ 511 w 1021"/>
                <a:gd name="T9" fmla="*/ 907 h 964"/>
                <a:gd name="T10" fmla="*/ 567 w 1021"/>
                <a:gd name="T11" fmla="*/ 964 h 964"/>
                <a:gd name="T12" fmla="*/ 652 w 1021"/>
                <a:gd name="T13" fmla="*/ 935 h 964"/>
                <a:gd name="T14" fmla="*/ 624 w 1021"/>
                <a:gd name="T15" fmla="*/ 850 h 964"/>
                <a:gd name="T16" fmla="*/ 652 w 1021"/>
                <a:gd name="T17" fmla="*/ 822 h 964"/>
                <a:gd name="T18" fmla="*/ 709 w 1021"/>
                <a:gd name="T19" fmla="*/ 850 h 964"/>
                <a:gd name="T20" fmla="*/ 766 w 1021"/>
                <a:gd name="T21" fmla="*/ 737 h 964"/>
                <a:gd name="T22" fmla="*/ 908 w 1021"/>
                <a:gd name="T23" fmla="*/ 765 h 964"/>
                <a:gd name="T24" fmla="*/ 964 w 1021"/>
                <a:gd name="T25" fmla="*/ 680 h 964"/>
                <a:gd name="T26" fmla="*/ 1021 w 1021"/>
                <a:gd name="T27" fmla="*/ 680 h 964"/>
                <a:gd name="T28" fmla="*/ 964 w 1021"/>
                <a:gd name="T29" fmla="*/ 595 h 964"/>
                <a:gd name="T30" fmla="*/ 1021 w 1021"/>
                <a:gd name="T31" fmla="*/ 538 h 964"/>
                <a:gd name="T32" fmla="*/ 936 w 1021"/>
                <a:gd name="T33" fmla="*/ 538 h 964"/>
                <a:gd name="T34" fmla="*/ 737 w 1021"/>
                <a:gd name="T35" fmla="*/ 255 h 964"/>
                <a:gd name="T36" fmla="*/ 737 w 1021"/>
                <a:gd name="T37" fmla="*/ 198 h 964"/>
                <a:gd name="T38" fmla="*/ 681 w 1021"/>
                <a:gd name="T39" fmla="*/ 85 h 964"/>
                <a:gd name="T40" fmla="*/ 567 w 1021"/>
                <a:gd name="T41" fmla="*/ 28 h 964"/>
                <a:gd name="T42" fmla="*/ 511 w 1021"/>
                <a:gd name="T43" fmla="*/ 85 h 964"/>
                <a:gd name="T44" fmla="*/ 482 w 1021"/>
                <a:gd name="T45" fmla="*/ 28 h 964"/>
                <a:gd name="T46" fmla="*/ 369 w 1021"/>
                <a:gd name="T47" fmla="*/ 56 h 964"/>
                <a:gd name="T48" fmla="*/ 312 w 1021"/>
                <a:gd name="T49" fmla="*/ 0 h 964"/>
                <a:gd name="T50" fmla="*/ 255 w 1021"/>
                <a:gd name="T51" fmla="*/ 0 h 964"/>
                <a:gd name="T52" fmla="*/ 142 w 1021"/>
                <a:gd name="T53" fmla="*/ 170 h 964"/>
                <a:gd name="T54" fmla="*/ 57 w 1021"/>
                <a:gd name="T55" fmla="*/ 170 h 964"/>
                <a:gd name="T56" fmla="*/ 57 w 1021"/>
                <a:gd name="T57" fmla="*/ 227 h 964"/>
                <a:gd name="T58" fmla="*/ 0 w 1021"/>
                <a:gd name="T59" fmla="*/ 255 h 964"/>
                <a:gd name="T60" fmla="*/ 0 w 1021"/>
                <a:gd name="T61" fmla="*/ 340 h 964"/>
                <a:gd name="T62" fmla="*/ 142 w 1021"/>
                <a:gd name="T63" fmla="*/ 397 h 964"/>
                <a:gd name="T64" fmla="*/ 114 w 1021"/>
                <a:gd name="T65" fmla="*/ 453 h 964"/>
                <a:gd name="T66" fmla="*/ 170 w 1021"/>
                <a:gd name="T67" fmla="*/ 567 h 964"/>
                <a:gd name="T68" fmla="*/ 255 w 1021"/>
                <a:gd name="T69" fmla="*/ 595 h 964"/>
                <a:gd name="T70" fmla="*/ 255 w 1021"/>
                <a:gd name="T71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964">
                  <a:moveTo>
                    <a:pt x="255" y="794"/>
                  </a:moveTo>
                  <a:lnTo>
                    <a:pt x="341" y="879"/>
                  </a:lnTo>
                  <a:lnTo>
                    <a:pt x="369" y="850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67" y="964"/>
                  </a:lnTo>
                  <a:lnTo>
                    <a:pt x="652" y="935"/>
                  </a:lnTo>
                  <a:lnTo>
                    <a:pt x="624" y="850"/>
                  </a:lnTo>
                  <a:lnTo>
                    <a:pt x="652" y="822"/>
                  </a:lnTo>
                  <a:lnTo>
                    <a:pt x="709" y="850"/>
                  </a:lnTo>
                  <a:lnTo>
                    <a:pt x="766" y="737"/>
                  </a:lnTo>
                  <a:lnTo>
                    <a:pt x="908" y="765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964" y="595"/>
                  </a:lnTo>
                  <a:lnTo>
                    <a:pt x="1021" y="538"/>
                  </a:lnTo>
                  <a:lnTo>
                    <a:pt x="936" y="538"/>
                  </a:lnTo>
                  <a:lnTo>
                    <a:pt x="737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567" y="28"/>
                  </a:lnTo>
                  <a:lnTo>
                    <a:pt x="511" y="85"/>
                  </a:lnTo>
                  <a:lnTo>
                    <a:pt x="482" y="28"/>
                  </a:lnTo>
                  <a:lnTo>
                    <a:pt x="369" y="56"/>
                  </a:lnTo>
                  <a:lnTo>
                    <a:pt x="312" y="0"/>
                  </a:lnTo>
                  <a:lnTo>
                    <a:pt x="255" y="0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42" y="397"/>
                  </a:lnTo>
                  <a:lnTo>
                    <a:pt x="114" y="453"/>
                  </a:lnTo>
                  <a:lnTo>
                    <a:pt x="170" y="567"/>
                  </a:lnTo>
                  <a:lnTo>
                    <a:pt x="255" y="595"/>
                  </a:lnTo>
                  <a:lnTo>
                    <a:pt x="255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C259462D-8D37-4B35-93E1-793BAE98E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537"/>
              <a:ext cx="1219" cy="1503"/>
            </a:xfrm>
            <a:custGeom>
              <a:avLst/>
              <a:gdLst>
                <a:gd name="T0" fmla="*/ 396 w 1219"/>
                <a:gd name="T1" fmla="*/ 1418 h 1503"/>
                <a:gd name="T2" fmla="*/ 453 w 1219"/>
                <a:gd name="T3" fmla="*/ 1418 h 1503"/>
                <a:gd name="T4" fmla="*/ 510 w 1219"/>
                <a:gd name="T5" fmla="*/ 1474 h 1503"/>
                <a:gd name="T6" fmla="*/ 623 w 1219"/>
                <a:gd name="T7" fmla="*/ 1446 h 1503"/>
                <a:gd name="T8" fmla="*/ 652 w 1219"/>
                <a:gd name="T9" fmla="*/ 1503 h 1503"/>
                <a:gd name="T10" fmla="*/ 708 w 1219"/>
                <a:gd name="T11" fmla="*/ 1446 h 1503"/>
                <a:gd name="T12" fmla="*/ 708 w 1219"/>
                <a:gd name="T13" fmla="*/ 1389 h 1503"/>
                <a:gd name="T14" fmla="*/ 765 w 1219"/>
                <a:gd name="T15" fmla="*/ 1276 h 1503"/>
                <a:gd name="T16" fmla="*/ 822 w 1219"/>
                <a:gd name="T17" fmla="*/ 1304 h 1503"/>
                <a:gd name="T18" fmla="*/ 850 w 1219"/>
                <a:gd name="T19" fmla="*/ 1276 h 1503"/>
                <a:gd name="T20" fmla="*/ 822 w 1219"/>
                <a:gd name="T21" fmla="*/ 1248 h 1503"/>
                <a:gd name="T22" fmla="*/ 793 w 1219"/>
                <a:gd name="T23" fmla="*/ 1134 h 1503"/>
                <a:gd name="T24" fmla="*/ 878 w 1219"/>
                <a:gd name="T25" fmla="*/ 1163 h 1503"/>
                <a:gd name="T26" fmla="*/ 878 w 1219"/>
                <a:gd name="T27" fmla="*/ 1106 h 1503"/>
                <a:gd name="T28" fmla="*/ 1020 w 1219"/>
                <a:gd name="T29" fmla="*/ 1078 h 1503"/>
                <a:gd name="T30" fmla="*/ 1077 w 1219"/>
                <a:gd name="T31" fmla="*/ 992 h 1503"/>
                <a:gd name="T32" fmla="*/ 1020 w 1219"/>
                <a:gd name="T33" fmla="*/ 936 h 1503"/>
                <a:gd name="T34" fmla="*/ 1020 w 1219"/>
                <a:gd name="T35" fmla="*/ 794 h 1503"/>
                <a:gd name="T36" fmla="*/ 1219 w 1219"/>
                <a:gd name="T37" fmla="*/ 709 h 1503"/>
                <a:gd name="T38" fmla="*/ 1219 w 1219"/>
                <a:gd name="T39" fmla="*/ 652 h 1503"/>
                <a:gd name="T40" fmla="*/ 1105 w 1219"/>
                <a:gd name="T41" fmla="*/ 482 h 1503"/>
                <a:gd name="T42" fmla="*/ 1162 w 1219"/>
                <a:gd name="T43" fmla="*/ 482 h 1503"/>
                <a:gd name="T44" fmla="*/ 1134 w 1219"/>
                <a:gd name="T45" fmla="*/ 397 h 1503"/>
                <a:gd name="T46" fmla="*/ 1020 w 1219"/>
                <a:gd name="T47" fmla="*/ 397 h 1503"/>
                <a:gd name="T48" fmla="*/ 963 w 1219"/>
                <a:gd name="T49" fmla="*/ 369 h 1503"/>
                <a:gd name="T50" fmla="*/ 907 w 1219"/>
                <a:gd name="T51" fmla="*/ 369 h 1503"/>
                <a:gd name="T52" fmla="*/ 850 w 1219"/>
                <a:gd name="T53" fmla="*/ 255 h 1503"/>
                <a:gd name="T54" fmla="*/ 907 w 1219"/>
                <a:gd name="T55" fmla="*/ 170 h 1503"/>
                <a:gd name="T56" fmla="*/ 850 w 1219"/>
                <a:gd name="T57" fmla="*/ 142 h 1503"/>
                <a:gd name="T58" fmla="*/ 850 w 1219"/>
                <a:gd name="T59" fmla="*/ 57 h 1503"/>
                <a:gd name="T60" fmla="*/ 822 w 1219"/>
                <a:gd name="T61" fmla="*/ 0 h 1503"/>
                <a:gd name="T62" fmla="*/ 708 w 1219"/>
                <a:gd name="T63" fmla="*/ 0 h 1503"/>
                <a:gd name="T64" fmla="*/ 708 w 1219"/>
                <a:gd name="T65" fmla="*/ 114 h 1503"/>
                <a:gd name="T66" fmla="*/ 652 w 1219"/>
                <a:gd name="T67" fmla="*/ 199 h 1503"/>
                <a:gd name="T68" fmla="*/ 567 w 1219"/>
                <a:gd name="T69" fmla="*/ 199 h 1503"/>
                <a:gd name="T70" fmla="*/ 510 w 1219"/>
                <a:gd name="T71" fmla="*/ 227 h 1503"/>
                <a:gd name="T72" fmla="*/ 453 w 1219"/>
                <a:gd name="T73" fmla="*/ 199 h 1503"/>
                <a:gd name="T74" fmla="*/ 396 w 1219"/>
                <a:gd name="T75" fmla="*/ 114 h 1503"/>
                <a:gd name="T76" fmla="*/ 226 w 1219"/>
                <a:gd name="T77" fmla="*/ 57 h 1503"/>
                <a:gd name="T78" fmla="*/ 141 w 1219"/>
                <a:gd name="T79" fmla="*/ 85 h 1503"/>
                <a:gd name="T80" fmla="*/ 141 w 1219"/>
                <a:gd name="T81" fmla="*/ 227 h 1503"/>
                <a:gd name="T82" fmla="*/ 56 w 1219"/>
                <a:gd name="T83" fmla="*/ 284 h 1503"/>
                <a:gd name="T84" fmla="*/ 56 w 1219"/>
                <a:gd name="T85" fmla="*/ 397 h 1503"/>
                <a:gd name="T86" fmla="*/ 0 w 1219"/>
                <a:gd name="T87" fmla="*/ 425 h 1503"/>
                <a:gd name="T88" fmla="*/ 0 w 1219"/>
                <a:gd name="T89" fmla="*/ 567 h 1503"/>
                <a:gd name="T90" fmla="*/ 56 w 1219"/>
                <a:gd name="T91" fmla="*/ 681 h 1503"/>
                <a:gd name="T92" fmla="*/ 56 w 1219"/>
                <a:gd name="T93" fmla="*/ 766 h 1503"/>
                <a:gd name="T94" fmla="*/ 141 w 1219"/>
                <a:gd name="T95" fmla="*/ 964 h 1503"/>
                <a:gd name="T96" fmla="*/ 255 w 1219"/>
                <a:gd name="T97" fmla="*/ 992 h 1503"/>
                <a:gd name="T98" fmla="*/ 311 w 1219"/>
                <a:gd name="T99" fmla="*/ 1134 h 1503"/>
                <a:gd name="T100" fmla="*/ 283 w 1219"/>
                <a:gd name="T101" fmla="*/ 1191 h 1503"/>
                <a:gd name="T102" fmla="*/ 311 w 1219"/>
                <a:gd name="T103" fmla="*/ 1276 h 1503"/>
                <a:gd name="T104" fmla="*/ 396 w 1219"/>
                <a:gd name="T105" fmla="*/ 1276 h 1503"/>
                <a:gd name="T106" fmla="*/ 425 w 1219"/>
                <a:gd name="T107" fmla="*/ 1361 h 1503"/>
                <a:gd name="T108" fmla="*/ 396 w 1219"/>
                <a:gd name="T109" fmla="*/ 141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503">
                  <a:moveTo>
                    <a:pt x="396" y="1418"/>
                  </a:moveTo>
                  <a:lnTo>
                    <a:pt x="453" y="1418"/>
                  </a:lnTo>
                  <a:lnTo>
                    <a:pt x="510" y="1474"/>
                  </a:lnTo>
                  <a:lnTo>
                    <a:pt x="623" y="1446"/>
                  </a:lnTo>
                  <a:lnTo>
                    <a:pt x="652" y="1503"/>
                  </a:lnTo>
                  <a:lnTo>
                    <a:pt x="708" y="1446"/>
                  </a:lnTo>
                  <a:lnTo>
                    <a:pt x="708" y="1389"/>
                  </a:lnTo>
                  <a:lnTo>
                    <a:pt x="765" y="1276"/>
                  </a:lnTo>
                  <a:lnTo>
                    <a:pt x="822" y="1304"/>
                  </a:lnTo>
                  <a:lnTo>
                    <a:pt x="850" y="1276"/>
                  </a:lnTo>
                  <a:lnTo>
                    <a:pt x="822" y="1248"/>
                  </a:lnTo>
                  <a:lnTo>
                    <a:pt x="793" y="1134"/>
                  </a:lnTo>
                  <a:lnTo>
                    <a:pt x="878" y="1163"/>
                  </a:lnTo>
                  <a:lnTo>
                    <a:pt x="878" y="1106"/>
                  </a:lnTo>
                  <a:lnTo>
                    <a:pt x="1020" y="1078"/>
                  </a:lnTo>
                  <a:lnTo>
                    <a:pt x="1077" y="992"/>
                  </a:lnTo>
                  <a:lnTo>
                    <a:pt x="1020" y="936"/>
                  </a:lnTo>
                  <a:lnTo>
                    <a:pt x="1020" y="794"/>
                  </a:lnTo>
                  <a:lnTo>
                    <a:pt x="1219" y="709"/>
                  </a:lnTo>
                  <a:lnTo>
                    <a:pt x="1219" y="652"/>
                  </a:lnTo>
                  <a:lnTo>
                    <a:pt x="1105" y="482"/>
                  </a:lnTo>
                  <a:lnTo>
                    <a:pt x="1162" y="482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963" y="369"/>
                  </a:lnTo>
                  <a:lnTo>
                    <a:pt x="907" y="369"/>
                  </a:lnTo>
                  <a:lnTo>
                    <a:pt x="850" y="255"/>
                  </a:lnTo>
                  <a:lnTo>
                    <a:pt x="907" y="170"/>
                  </a:lnTo>
                  <a:lnTo>
                    <a:pt x="850" y="142"/>
                  </a:lnTo>
                  <a:lnTo>
                    <a:pt x="850" y="57"/>
                  </a:lnTo>
                  <a:lnTo>
                    <a:pt x="822" y="0"/>
                  </a:lnTo>
                  <a:lnTo>
                    <a:pt x="708" y="0"/>
                  </a:lnTo>
                  <a:lnTo>
                    <a:pt x="708" y="114"/>
                  </a:lnTo>
                  <a:lnTo>
                    <a:pt x="652" y="199"/>
                  </a:lnTo>
                  <a:lnTo>
                    <a:pt x="567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114"/>
                  </a:lnTo>
                  <a:lnTo>
                    <a:pt x="226" y="57"/>
                  </a:lnTo>
                  <a:lnTo>
                    <a:pt x="141" y="85"/>
                  </a:lnTo>
                  <a:lnTo>
                    <a:pt x="141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567"/>
                  </a:lnTo>
                  <a:lnTo>
                    <a:pt x="56" y="681"/>
                  </a:lnTo>
                  <a:lnTo>
                    <a:pt x="56" y="766"/>
                  </a:lnTo>
                  <a:lnTo>
                    <a:pt x="141" y="964"/>
                  </a:lnTo>
                  <a:lnTo>
                    <a:pt x="255" y="992"/>
                  </a:lnTo>
                  <a:lnTo>
                    <a:pt x="311" y="1134"/>
                  </a:lnTo>
                  <a:lnTo>
                    <a:pt x="283" y="1191"/>
                  </a:lnTo>
                  <a:lnTo>
                    <a:pt x="311" y="1276"/>
                  </a:lnTo>
                  <a:lnTo>
                    <a:pt x="396" y="1276"/>
                  </a:lnTo>
                  <a:lnTo>
                    <a:pt x="425" y="1361"/>
                  </a:lnTo>
                  <a:lnTo>
                    <a:pt x="396" y="141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0389802A-E208-41BB-B11B-9C2C3E2B3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679"/>
              <a:ext cx="1446" cy="1304"/>
            </a:xfrm>
            <a:custGeom>
              <a:avLst/>
              <a:gdLst>
                <a:gd name="T0" fmla="*/ 312 w 1446"/>
                <a:gd name="T1" fmla="*/ 340 h 1304"/>
                <a:gd name="T2" fmla="*/ 426 w 1446"/>
                <a:gd name="T3" fmla="*/ 567 h 1304"/>
                <a:gd name="T4" fmla="*/ 227 w 1446"/>
                <a:gd name="T5" fmla="*/ 794 h 1304"/>
                <a:gd name="T6" fmla="*/ 227 w 1446"/>
                <a:gd name="T7" fmla="*/ 936 h 1304"/>
                <a:gd name="T8" fmla="*/ 85 w 1446"/>
                <a:gd name="T9" fmla="*/ 1021 h 1304"/>
                <a:gd name="T10" fmla="*/ 29 w 1446"/>
                <a:gd name="T11" fmla="*/ 1106 h 1304"/>
                <a:gd name="T12" fmla="*/ 29 w 1446"/>
                <a:gd name="T13" fmla="*/ 1162 h 1304"/>
                <a:gd name="T14" fmla="*/ 227 w 1446"/>
                <a:gd name="T15" fmla="*/ 1219 h 1304"/>
                <a:gd name="T16" fmla="*/ 426 w 1446"/>
                <a:gd name="T17" fmla="*/ 1304 h 1304"/>
                <a:gd name="T18" fmla="*/ 482 w 1446"/>
                <a:gd name="T19" fmla="*/ 1247 h 1304"/>
                <a:gd name="T20" fmla="*/ 624 w 1446"/>
                <a:gd name="T21" fmla="*/ 1219 h 1304"/>
                <a:gd name="T22" fmla="*/ 652 w 1446"/>
                <a:gd name="T23" fmla="*/ 1021 h 1304"/>
                <a:gd name="T24" fmla="*/ 737 w 1446"/>
                <a:gd name="T25" fmla="*/ 1106 h 1304"/>
                <a:gd name="T26" fmla="*/ 794 w 1446"/>
                <a:gd name="T27" fmla="*/ 1077 h 1304"/>
                <a:gd name="T28" fmla="*/ 879 w 1446"/>
                <a:gd name="T29" fmla="*/ 936 h 1304"/>
                <a:gd name="T30" fmla="*/ 1106 w 1446"/>
                <a:gd name="T31" fmla="*/ 850 h 1304"/>
                <a:gd name="T32" fmla="*/ 1219 w 1446"/>
                <a:gd name="T33" fmla="*/ 794 h 1304"/>
                <a:gd name="T34" fmla="*/ 1191 w 1446"/>
                <a:gd name="T35" fmla="*/ 624 h 1304"/>
                <a:gd name="T36" fmla="*/ 1361 w 1446"/>
                <a:gd name="T37" fmla="*/ 567 h 1304"/>
                <a:gd name="T38" fmla="*/ 1361 w 1446"/>
                <a:gd name="T39" fmla="*/ 482 h 1304"/>
                <a:gd name="T40" fmla="*/ 1446 w 1446"/>
                <a:gd name="T41" fmla="*/ 397 h 1304"/>
                <a:gd name="T42" fmla="*/ 1418 w 1446"/>
                <a:gd name="T43" fmla="*/ 283 h 1304"/>
                <a:gd name="T44" fmla="*/ 1418 w 1446"/>
                <a:gd name="T45" fmla="*/ 170 h 1304"/>
                <a:gd name="T46" fmla="*/ 1021 w 1446"/>
                <a:gd name="T47" fmla="*/ 85 h 1304"/>
                <a:gd name="T48" fmla="*/ 908 w 1446"/>
                <a:gd name="T49" fmla="*/ 57 h 1304"/>
                <a:gd name="T50" fmla="*/ 822 w 1446"/>
                <a:gd name="T51" fmla="*/ 57 h 1304"/>
                <a:gd name="T52" fmla="*/ 737 w 1446"/>
                <a:gd name="T53" fmla="*/ 170 h 1304"/>
                <a:gd name="T54" fmla="*/ 851 w 1446"/>
                <a:gd name="T55" fmla="*/ 227 h 1304"/>
                <a:gd name="T56" fmla="*/ 908 w 1446"/>
                <a:gd name="T57" fmla="*/ 369 h 1304"/>
                <a:gd name="T58" fmla="*/ 794 w 1446"/>
                <a:gd name="T59" fmla="*/ 567 h 1304"/>
                <a:gd name="T60" fmla="*/ 822 w 1446"/>
                <a:gd name="T61" fmla="*/ 425 h 1304"/>
                <a:gd name="T62" fmla="*/ 709 w 1446"/>
                <a:gd name="T63" fmla="*/ 369 h 1304"/>
                <a:gd name="T64" fmla="*/ 624 w 1446"/>
                <a:gd name="T65" fmla="*/ 369 h 1304"/>
                <a:gd name="T66" fmla="*/ 567 w 1446"/>
                <a:gd name="T67" fmla="*/ 340 h 1304"/>
                <a:gd name="T68" fmla="*/ 454 w 1446"/>
                <a:gd name="T69" fmla="*/ 340 h 1304"/>
                <a:gd name="T70" fmla="*/ 369 w 1446"/>
                <a:gd name="T71" fmla="*/ 34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6" h="1304">
                  <a:moveTo>
                    <a:pt x="369" y="340"/>
                  </a:moveTo>
                  <a:lnTo>
                    <a:pt x="312" y="340"/>
                  </a:lnTo>
                  <a:lnTo>
                    <a:pt x="426" y="510"/>
                  </a:lnTo>
                  <a:lnTo>
                    <a:pt x="426" y="567"/>
                  </a:lnTo>
                  <a:lnTo>
                    <a:pt x="227" y="652"/>
                  </a:lnTo>
                  <a:lnTo>
                    <a:pt x="227" y="794"/>
                  </a:lnTo>
                  <a:lnTo>
                    <a:pt x="284" y="850"/>
                  </a:lnTo>
                  <a:lnTo>
                    <a:pt x="227" y="936"/>
                  </a:lnTo>
                  <a:lnTo>
                    <a:pt x="85" y="964"/>
                  </a:lnTo>
                  <a:lnTo>
                    <a:pt x="85" y="1021"/>
                  </a:lnTo>
                  <a:lnTo>
                    <a:pt x="0" y="992"/>
                  </a:lnTo>
                  <a:lnTo>
                    <a:pt x="29" y="1106"/>
                  </a:lnTo>
                  <a:lnTo>
                    <a:pt x="57" y="1134"/>
                  </a:lnTo>
                  <a:lnTo>
                    <a:pt x="29" y="1162"/>
                  </a:lnTo>
                  <a:lnTo>
                    <a:pt x="142" y="1247"/>
                  </a:lnTo>
                  <a:lnTo>
                    <a:pt x="227" y="1219"/>
                  </a:lnTo>
                  <a:lnTo>
                    <a:pt x="341" y="1304"/>
                  </a:lnTo>
                  <a:lnTo>
                    <a:pt x="426" y="1304"/>
                  </a:lnTo>
                  <a:lnTo>
                    <a:pt x="482" y="1304"/>
                  </a:lnTo>
                  <a:lnTo>
                    <a:pt x="482" y="1247"/>
                  </a:lnTo>
                  <a:lnTo>
                    <a:pt x="596" y="1247"/>
                  </a:lnTo>
                  <a:lnTo>
                    <a:pt x="624" y="1219"/>
                  </a:lnTo>
                  <a:lnTo>
                    <a:pt x="624" y="1162"/>
                  </a:lnTo>
                  <a:lnTo>
                    <a:pt x="652" y="1021"/>
                  </a:lnTo>
                  <a:lnTo>
                    <a:pt x="737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77"/>
                  </a:lnTo>
                  <a:lnTo>
                    <a:pt x="851" y="1021"/>
                  </a:lnTo>
                  <a:lnTo>
                    <a:pt x="879" y="936"/>
                  </a:lnTo>
                  <a:lnTo>
                    <a:pt x="1021" y="936"/>
                  </a:lnTo>
                  <a:lnTo>
                    <a:pt x="1106" y="850"/>
                  </a:lnTo>
                  <a:lnTo>
                    <a:pt x="1134" y="850"/>
                  </a:lnTo>
                  <a:lnTo>
                    <a:pt x="1219" y="794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304" y="595"/>
                  </a:lnTo>
                  <a:lnTo>
                    <a:pt x="1361" y="567"/>
                  </a:lnTo>
                  <a:lnTo>
                    <a:pt x="1304" y="510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446" y="397"/>
                  </a:lnTo>
                  <a:lnTo>
                    <a:pt x="1389" y="312"/>
                  </a:lnTo>
                  <a:lnTo>
                    <a:pt x="1418" y="283"/>
                  </a:lnTo>
                  <a:lnTo>
                    <a:pt x="1361" y="227"/>
                  </a:lnTo>
                  <a:lnTo>
                    <a:pt x="1418" y="170"/>
                  </a:lnTo>
                  <a:lnTo>
                    <a:pt x="1219" y="28"/>
                  </a:lnTo>
                  <a:lnTo>
                    <a:pt x="1021" y="85"/>
                  </a:lnTo>
                  <a:lnTo>
                    <a:pt x="964" y="28"/>
                  </a:lnTo>
                  <a:lnTo>
                    <a:pt x="908" y="57"/>
                  </a:lnTo>
                  <a:lnTo>
                    <a:pt x="851" y="0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8" y="369"/>
                  </a:lnTo>
                  <a:lnTo>
                    <a:pt x="936" y="425"/>
                  </a:lnTo>
                  <a:lnTo>
                    <a:pt x="794" y="567"/>
                  </a:lnTo>
                  <a:lnTo>
                    <a:pt x="766" y="510"/>
                  </a:lnTo>
                  <a:lnTo>
                    <a:pt x="822" y="425"/>
                  </a:lnTo>
                  <a:lnTo>
                    <a:pt x="737" y="425"/>
                  </a:lnTo>
                  <a:lnTo>
                    <a:pt x="709" y="369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567" y="340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69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>
              <a:extLst>
                <a:ext uri="{FF2B5EF4-FFF2-40B4-BE49-F238E27FC236}">
                  <a16:creationId xmlns:a16="http://schemas.microsoft.com/office/drawing/2014/main" id="{BD784FBA-68E4-4EFD-BBB0-476689E07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919"/>
              <a:ext cx="453" cy="396"/>
            </a:xfrm>
            <a:custGeom>
              <a:avLst/>
              <a:gdLst>
                <a:gd name="T0" fmla="*/ 397 w 453"/>
                <a:gd name="T1" fmla="*/ 396 h 396"/>
                <a:gd name="T2" fmla="*/ 227 w 453"/>
                <a:gd name="T3" fmla="*/ 396 h 396"/>
                <a:gd name="T4" fmla="*/ 28 w 453"/>
                <a:gd name="T5" fmla="*/ 311 h 396"/>
                <a:gd name="T6" fmla="*/ 28 w 453"/>
                <a:gd name="T7" fmla="*/ 226 h 396"/>
                <a:gd name="T8" fmla="*/ 0 w 453"/>
                <a:gd name="T9" fmla="*/ 141 h 396"/>
                <a:gd name="T10" fmla="*/ 142 w 453"/>
                <a:gd name="T11" fmla="*/ 0 h 396"/>
                <a:gd name="T12" fmla="*/ 227 w 453"/>
                <a:gd name="T13" fmla="*/ 85 h 396"/>
                <a:gd name="T14" fmla="*/ 368 w 453"/>
                <a:gd name="T15" fmla="*/ 85 h 396"/>
                <a:gd name="T16" fmla="*/ 397 w 453"/>
                <a:gd name="T17" fmla="*/ 170 h 396"/>
                <a:gd name="T18" fmla="*/ 453 w 453"/>
                <a:gd name="T19" fmla="*/ 198 h 396"/>
                <a:gd name="T20" fmla="*/ 397 w 453"/>
                <a:gd name="T21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397" y="396"/>
                  </a:moveTo>
                  <a:lnTo>
                    <a:pt x="227" y="396"/>
                  </a:lnTo>
                  <a:lnTo>
                    <a:pt x="28" y="311"/>
                  </a:lnTo>
                  <a:lnTo>
                    <a:pt x="28" y="226"/>
                  </a:lnTo>
                  <a:lnTo>
                    <a:pt x="0" y="141"/>
                  </a:lnTo>
                  <a:lnTo>
                    <a:pt x="142" y="0"/>
                  </a:lnTo>
                  <a:lnTo>
                    <a:pt x="227" y="85"/>
                  </a:lnTo>
                  <a:lnTo>
                    <a:pt x="368" y="85"/>
                  </a:lnTo>
                  <a:lnTo>
                    <a:pt x="397" y="170"/>
                  </a:lnTo>
                  <a:lnTo>
                    <a:pt x="453" y="198"/>
                  </a:lnTo>
                  <a:lnTo>
                    <a:pt x="397" y="3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F53742F7-8549-422C-896B-1F5427F76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3663"/>
              <a:ext cx="397" cy="454"/>
            </a:xfrm>
            <a:custGeom>
              <a:avLst/>
              <a:gdLst>
                <a:gd name="T0" fmla="*/ 311 w 397"/>
                <a:gd name="T1" fmla="*/ 454 h 454"/>
                <a:gd name="T2" fmla="*/ 368 w 397"/>
                <a:gd name="T3" fmla="*/ 312 h 454"/>
                <a:gd name="T4" fmla="*/ 368 w 397"/>
                <a:gd name="T5" fmla="*/ 171 h 454"/>
                <a:gd name="T6" fmla="*/ 397 w 397"/>
                <a:gd name="T7" fmla="*/ 114 h 454"/>
                <a:gd name="T8" fmla="*/ 283 w 397"/>
                <a:gd name="T9" fmla="*/ 0 h 454"/>
                <a:gd name="T10" fmla="*/ 283 w 397"/>
                <a:gd name="T11" fmla="*/ 114 h 454"/>
                <a:gd name="T12" fmla="*/ 198 w 397"/>
                <a:gd name="T13" fmla="*/ 57 h 454"/>
                <a:gd name="T14" fmla="*/ 198 w 397"/>
                <a:gd name="T15" fmla="*/ 114 h 454"/>
                <a:gd name="T16" fmla="*/ 113 w 397"/>
                <a:gd name="T17" fmla="*/ 114 h 454"/>
                <a:gd name="T18" fmla="*/ 28 w 397"/>
                <a:gd name="T19" fmla="*/ 227 h 454"/>
                <a:gd name="T20" fmla="*/ 0 w 397"/>
                <a:gd name="T21" fmla="*/ 256 h 454"/>
                <a:gd name="T22" fmla="*/ 85 w 397"/>
                <a:gd name="T23" fmla="*/ 341 h 454"/>
                <a:gd name="T24" fmla="*/ 226 w 397"/>
                <a:gd name="T25" fmla="*/ 341 h 454"/>
                <a:gd name="T26" fmla="*/ 255 w 397"/>
                <a:gd name="T27" fmla="*/ 426 h 454"/>
                <a:gd name="T28" fmla="*/ 311 w 39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311" y="454"/>
                  </a:moveTo>
                  <a:lnTo>
                    <a:pt x="368" y="312"/>
                  </a:lnTo>
                  <a:lnTo>
                    <a:pt x="368" y="171"/>
                  </a:lnTo>
                  <a:lnTo>
                    <a:pt x="397" y="114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13" y="114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85" y="341"/>
                  </a:lnTo>
                  <a:lnTo>
                    <a:pt x="226" y="341"/>
                  </a:lnTo>
                  <a:lnTo>
                    <a:pt x="255" y="426"/>
                  </a:lnTo>
                  <a:lnTo>
                    <a:pt x="311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6BE7F371-40ED-485D-AD23-1E3F1E741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898"/>
              <a:ext cx="850" cy="992"/>
            </a:xfrm>
            <a:custGeom>
              <a:avLst/>
              <a:gdLst>
                <a:gd name="T0" fmla="*/ 850 w 850"/>
                <a:gd name="T1" fmla="*/ 822 h 992"/>
                <a:gd name="T2" fmla="*/ 850 w 850"/>
                <a:gd name="T3" fmla="*/ 879 h 992"/>
                <a:gd name="T4" fmla="*/ 765 w 850"/>
                <a:gd name="T5" fmla="*/ 879 h 992"/>
                <a:gd name="T6" fmla="*/ 680 w 850"/>
                <a:gd name="T7" fmla="*/ 992 h 992"/>
                <a:gd name="T8" fmla="*/ 623 w 850"/>
                <a:gd name="T9" fmla="*/ 964 h 992"/>
                <a:gd name="T10" fmla="*/ 652 w 850"/>
                <a:gd name="T11" fmla="*/ 936 h 992"/>
                <a:gd name="T12" fmla="*/ 567 w 850"/>
                <a:gd name="T13" fmla="*/ 907 h 992"/>
                <a:gd name="T14" fmla="*/ 510 w 850"/>
                <a:gd name="T15" fmla="*/ 822 h 992"/>
                <a:gd name="T16" fmla="*/ 510 w 850"/>
                <a:gd name="T17" fmla="*/ 737 h 992"/>
                <a:gd name="T18" fmla="*/ 453 w 850"/>
                <a:gd name="T19" fmla="*/ 652 h 992"/>
                <a:gd name="T20" fmla="*/ 311 w 850"/>
                <a:gd name="T21" fmla="*/ 510 h 992"/>
                <a:gd name="T22" fmla="*/ 226 w 850"/>
                <a:gd name="T23" fmla="*/ 369 h 992"/>
                <a:gd name="T24" fmla="*/ 255 w 850"/>
                <a:gd name="T25" fmla="*/ 284 h 992"/>
                <a:gd name="T26" fmla="*/ 170 w 850"/>
                <a:gd name="T27" fmla="*/ 255 h 992"/>
                <a:gd name="T28" fmla="*/ 141 w 850"/>
                <a:gd name="T29" fmla="*/ 284 h 992"/>
                <a:gd name="T30" fmla="*/ 56 w 850"/>
                <a:gd name="T31" fmla="*/ 198 h 992"/>
                <a:gd name="T32" fmla="*/ 0 w 850"/>
                <a:gd name="T33" fmla="*/ 85 h 992"/>
                <a:gd name="T34" fmla="*/ 56 w 850"/>
                <a:gd name="T35" fmla="*/ 85 h 992"/>
                <a:gd name="T36" fmla="*/ 56 w 850"/>
                <a:gd name="T37" fmla="*/ 28 h 992"/>
                <a:gd name="T38" fmla="*/ 170 w 850"/>
                <a:gd name="T39" fmla="*/ 28 h 992"/>
                <a:gd name="T40" fmla="*/ 198 w 850"/>
                <a:gd name="T41" fmla="*/ 0 h 992"/>
                <a:gd name="T42" fmla="*/ 311 w 850"/>
                <a:gd name="T43" fmla="*/ 28 h 992"/>
                <a:gd name="T44" fmla="*/ 283 w 850"/>
                <a:gd name="T45" fmla="*/ 113 h 992"/>
                <a:gd name="T46" fmla="*/ 368 w 850"/>
                <a:gd name="T47" fmla="*/ 57 h 992"/>
                <a:gd name="T48" fmla="*/ 567 w 850"/>
                <a:gd name="T49" fmla="*/ 113 h 992"/>
                <a:gd name="T50" fmla="*/ 538 w 850"/>
                <a:gd name="T51" fmla="*/ 198 h 992"/>
                <a:gd name="T52" fmla="*/ 567 w 850"/>
                <a:gd name="T53" fmla="*/ 255 h 992"/>
                <a:gd name="T54" fmla="*/ 567 w 850"/>
                <a:gd name="T55" fmla="*/ 312 h 992"/>
                <a:gd name="T56" fmla="*/ 595 w 850"/>
                <a:gd name="T57" fmla="*/ 340 h 992"/>
                <a:gd name="T58" fmla="*/ 567 w 850"/>
                <a:gd name="T59" fmla="*/ 397 h 992"/>
                <a:gd name="T60" fmla="*/ 623 w 850"/>
                <a:gd name="T61" fmla="*/ 425 h 992"/>
                <a:gd name="T62" fmla="*/ 652 w 850"/>
                <a:gd name="T63" fmla="*/ 510 h 992"/>
                <a:gd name="T64" fmla="*/ 623 w 850"/>
                <a:gd name="T65" fmla="*/ 539 h 992"/>
                <a:gd name="T66" fmla="*/ 652 w 850"/>
                <a:gd name="T67" fmla="*/ 680 h 992"/>
                <a:gd name="T68" fmla="*/ 708 w 850"/>
                <a:gd name="T69" fmla="*/ 680 h 992"/>
                <a:gd name="T70" fmla="*/ 765 w 850"/>
                <a:gd name="T71" fmla="*/ 822 h 992"/>
                <a:gd name="T72" fmla="*/ 850 w 850"/>
                <a:gd name="T73" fmla="*/ 82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992">
                  <a:moveTo>
                    <a:pt x="850" y="822"/>
                  </a:moveTo>
                  <a:lnTo>
                    <a:pt x="850" y="879"/>
                  </a:lnTo>
                  <a:lnTo>
                    <a:pt x="765" y="879"/>
                  </a:lnTo>
                  <a:lnTo>
                    <a:pt x="680" y="992"/>
                  </a:lnTo>
                  <a:lnTo>
                    <a:pt x="623" y="964"/>
                  </a:lnTo>
                  <a:lnTo>
                    <a:pt x="652" y="936"/>
                  </a:lnTo>
                  <a:lnTo>
                    <a:pt x="567" y="907"/>
                  </a:lnTo>
                  <a:lnTo>
                    <a:pt x="510" y="822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11" y="510"/>
                  </a:lnTo>
                  <a:lnTo>
                    <a:pt x="226" y="369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1" y="284"/>
                  </a:lnTo>
                  <a:lnTo>
                    <a:pt x="56" y="198"/>
                  </a:lnTo>
                  <a:lnTo>
                    <a:pt x="0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311" y="28"/>
                  </a:lnTo>
                  <a:lnTo>
                    <a:pt x="283" y="113"/>
                  </a:lnTo>
                  <a:lnTo>
                    <a:pt x="368" y="57"/>
                  </a:lnTo>
                  <a:lnTo>
                    <a:pt x="567" y="113"/>
                  </a:lnTo>
                  <a:lnTo>
                    <a:pt x="538" y="198"/>
                  </a:lnTo>
                  <a:lnTo>
                    <a:pt x="567" y="255"/>
                  </a:lnTo>
                  <a:lnTo>
                    <a:pt x="567" y="312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623" y="425"/>
                  </a:lnTo>
                  <a:lnTo>
                    <a:pt x="652" y="510"/>
                  </a:lnTo>
                  <a:lnTo>
                    <a:pt x="623" y="539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765" y="822"/>
                  </a:lnTo>
                  <a:lnTo>
                    <a:pt x="850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540BBA46-EDAB-450D-9EA3-2C09DDC95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238"/>
              <a:ext cx="567" cy="539"/>
            </a:xfrm>
            <a:custGeom>
              <a:avLst/>
              <a:gdLst>
                <a:gd name="T0" fmla="*/ 426 w 567"/>
                <a:gd name="T1" fmla="*/ 539 h 539"/>
                <a:gd name="T2" fmla="*/ 312 w 567"/>
                <a:gd name="T3" fmla="*/ 425 h 539"/>
                <a:gd name="T4" fmla="*/ 312 w 567"/>
                <a:gd name="T5" fmla="*/ 539 h 539"/>
                <a:gd name="T6" fmla="*/ 227 w 567"/>
                <a:gd name="T7" fmla="*/ 482 h 539"/>
                <a:gd name="T8" fmla="*/ 142 w 567"/>
                <a:gd name="T9" fmla="*/ 482 h 539"/>
                <a:gd name="T10" fmla="*/ 85 w 567"/>
                <a:gd name="T11" fmla="*/ 340 h 539"/>
                <a:gd name="T12" fmla="*/ 29 w 567"/>
                <a:gd name="T13" fmla="*/ 340 h 539"/>
                <a:gd name="T14" fmla="*/ 0 w 567"/>
                <a:gd name="T15" fmla="*/ 199 h 539"/>
                <a:gd name="T16" fmla="*/ 29 w 567"/>
                <a:gd name="T17" fmla="*/ 170 h 539"/>
                <a:gd name="T18" fmla="*/ 0 w 567"/>
                <a:gd name="T19" fmla="*/ 85 h 539"/>
                <a:gd name="T20" fmla="*/ 57 w 567"/>
                <a:gd name="T21" fmla="*/ 57 h 539"/>
                <a:gd name="T22" fmla="*/ 114 w 567"/>
                <a:gd name="T23" fmla="*/ 85 h 539"/>
                <a:gd name="T24" fmla="*/ 85 w 567"/>
                <a:gd name="T25" fmla="*/ 0 h 539"/>
                <a:gd name="T26" fmla="*/ 114 w 567"/>
                <a:gd name="T27" fmla="*/ 0 h 539"/>
                <a:gd name="T28" fmla="*/ 199 w 567"/>
                <a:gd name="T29" fmla="*/ 57 h 539"/>
                <a:gd name="T30" fmla="*/ 397 w 567"/>
                <a:gd name="T31" fmla="*/ 85 h 539"/>
                <a:gd name="T32" fmla="*/ 369 w 567"/>
                <a:gd name="T33" fmla="*/ 142 h 539"/>
                <a:gd name="T34" fmla="*/ 482 w 567"/>
                <a:gd name="T35" fmla="*/ 114 h 539"/>
                <a:gd name="T36" fmla="*/ 567 w 567"/>
                <a:gd name="T37" fmla="*/ 142 h 539"/>
                <a:gd name="T38" fmla="*/ 426 w 567"/>
                <a:gd name="T3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539">
                  <a:moveTo>
                    <a:pt x="426" y="539"/>
                  </a:moveTo>
                  <a:lnTo>
                    <a:pt x="312" y="425"/>
                  </a:lnTo>
                  <a:lnTo>
                    <a:pt x="312" y="53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85" y="340"/>
                  </a:lnTo>
                  <a:lnTo>
                    <a:pt x="29" y="340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482" y="114"/>
                  </a:lnTo>
                  <a:lnTo>
                    <a:pt x="567" y="142"/>
                  </a:lnTo>
                  <a:lnTo>
                    <a:pt x="426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73FF505F-5BAD-4CEF-B483-ABBCCD9B1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926"/>
              <a:ext cx="709" cy="454"/>
            </a:xfrm>
            <a:custGeom>
              <a:avLst/>
              <a:gdLst>
                <a:gd name="T0" fmla="*/ 652 w 709"/>
                <a:gd name="T1" fmla="*/ 454 h 454"/>
                <a:gd name="T2" fmla="*/ 567 w 709"/>
                <a:gd name="T3" fmla="*/ 426 h 454"/>
                <a:gd name="T4" fmla="*/ 454 w 709"/>
                <a:gd name="T5" fmla="*/ 454 h 454"/>
                <a:gd name="T6" fmla="*/ 482 w 709"/>
                <a:gd name="T7" fmla="*/ 397 h 454"/>
                <a:gd name="T8" fmla="*/ 284 w 709"/>
                <a:gd name="T9" fmla="*/ 369 h 454"/>
                <a:gd name="T10" fmla="*/ 199 w 709"/>
                <a:gd name="T11" fmla="*/ 312 h 454"/>
                <a:gd name="T12" fmla="*/ 170 w 709"/>
                <a:gd name="T13" fmla="*/ 312 h 454"/>
                <a:gd name="T14" fmla="*/ 199 w 709"/>
                <a:gd name="T15" fmla="*/ 397 h 454"/>
                <a:gd name="T16" fmla="*/ 142 w 709"/>
                <a:gd name="T17" fmla="*/ 369 h 454"/>
                <a:gd name="T18" fmla="*/ 85 w 709"/>
                <a:gd name="T19" fmla="*/ 397 h 454"/>
                <a:gd name="T20" fmla="*/ 29 w 709"/>
                <a:gd name="T21" fmla="*/ 369 h 454"/>
                <a:gd name="T22" fmla="*/ 57 w 709"/>
                <a:gd name="T23" fmla="*/ 312 h 454"/>
                <a:gd name="T24" fmla="*/ 29 w 709"/>
                <a:gd name="T25" fmla="*/ 284 h 454"/>
                <a:gd name="T26" fmla="*/ 29 w 709"/>
                <a:gd name="T27" fmla="*/ 227 h 454"/>
                <a:gd name="T28" fmla="*/ 0 w 709"/>
                <a:gd name="T29" fmla="*/ 170 h 454"/>
                <a:gd name="T30" fmla="*/ 29 w 709"/>
                <a:gd name="T31" fmla="*/ 85 h 454"/>
                <a:gd name="T32" fmla="*/ 114 w 709"/>
                <a:gd name="T33" fmla="*/ 57 h 454"/>
                <a:gd name="T34" fmla="*/ 142 w 709"/>
                <a:gd name="T35" fmla="*/ 85 h 454"/>
                <a:gd name="T36" fmla="*/ 199 w 709"/>
                <a:gd name="T37" fmla="*/ 29 h 454"/>
                <a:gd name="T38" fmla="*/ 284 w 709"/>
                <a:gd name="T39" fmla="*/ 85 h 454"/>
                <a:gd name="T40" fmla="*/ 284 w 709"/>
                <a:gd name="T41" fmla="*/ 142 h 454"/>
                <a:gd name="T42" fmla="*/ 369 w 709"/>
                <a:gd name="T43" fmla="*/ 114 h 454"/>
                <a:gd name="T44" fmla="*/ 425 w 709"/>
                <a:gd name="T45" fmla="*/ 57 h 454"/>
                <a:gd name="T46" fmla="*/ 425 w 709"/>
                <a:gd name="T47" fmla="*/ 0 h 454"/>
                <a:gd name="T48" fmla="*/ 539 w 709"/>
                <a:gd name="T49" fmla="*/ 0 h 454"/>
                <a:gd name="T50" fmla="*/ 596 w 709"/>
                <a:gd name="T51" fmla="*/ 57 h 454"/>
                <a:gd name="T52" fmla="*/ 567 w 709"/>
                <a:gd name="T53" fmla="*/ 114 h 454"/>
                <a:gd name="T54" fmla="*/ 624 w 709"/>
                <a:gd name="T55" fmla="*/ 114 h 454"/>
                <a:gd name="T56" fmla="*/ 681 w 709"/>
                <a:gd name="T57" fmla="*/ 85 h 454"/>
                <a:gd name="T58" fmla="*/ 709 w 709"/>
                <a:gd name="T59" fmla="*/ 114 h 454"/>
                <a:gd name="T60" fmla="*/ 624 w 709"/>
                <a:gd name="T61" fmla="*/ 341 h 454"/>
                <a:gd name="T62" fmla="*/ 652 w 709"/>
                <a:gd name="T6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9" h="454">
                  <a:moveTo>
                    <a:pt x="652" y="454"/>
                  </a:moveTo>
                  <a:lnTo>
                    <a:pt x="567" y="426"/>
                  </a:lnTo>
                  <a:lnTo>
                    <a:pt x="454" y="45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99" y="312"/>
                  </a:lnTo>
                  <a:lnTo>
                    <a:pt x="170" y="312"/>
                  </a:lnTo>
                  <a:lnTo>
                    <a:pt x="199" y="397"/>
                  </a:lnTo>
                  <a:lnTo>
                    <a:pt x="142" y="369"/>
                  </a:lnTo>
                  <a:lnTo>
                    <a:pt x="85" y="397"/>
                  </a:lnTo>
                  <a:lnTo>
                    <a:pt x="29" y="369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14" y="57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69" y="114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539" y="0"/>
                  </a:lnTo>
                  <a:lnTo>
                    <a:pt x="596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85"/>
                  </a:lnTo>
                  <a:lnTo>
                    <a:pt x="709" y="114"/>
                  </a:lnTo>
                  <a:lnTo>
                    <a:pt x="624" y="341"/>
                  </a:lnTo>
                  <a:lnTo>
                    <a:pt x="652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31D0EF3A-FECB-4C55-B12C-8A71D937C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2161"/>
              <a:ext cx="1503" cy="907"/>
            </a:xfrm>
            <a:custGeom>
              <a:avLst/>
              <a:gdLst>
                <a:gd name="T0" fmla="*/ 1049 w 1503"/>
                <a:gd name="T1" fmla="*/ 879 h 907"/>
                <a:gd name="T2" fmla="*/ 1021 w 1503"/>
                <a:gd name="T3" fmla="*/ 850 h 907"/>
                <a:gd name="T4" fmla="*/ 964 w 1503"/>
                <a:gd name="T5" fmla="*/ 879 h 907"/>
                <a:gd name="T6" fmla="*/ 907 w 1503"/>
                <a:gd name="T7" fmla="*/ 879 h 907"/>
                <a:gd name="T8" fmla="*/ 936 w 1503"/>
                <a:gd name="T9" fmla="*/ 822 h 907"/>
                <a:gd name="T10" fmla="*/ 879 w 1503"/>
                <a:gd name="T11" fmla="*/ 765 h 907"/>
                <a:gd name="T12" fmla="*/ 765 w 1503"/>
                <a:gd name="T13" fmla="*/ 765 h 907"/>
                <a:gd name="T14" fmla="*/ 765 w 1503"/>
                <a:gd name="T15" fmla="*/ 822 h 907"/>
                <a:gd name="T16" fmla="*/ 709 w 1503"/>
                <a:gd name="T17" fmla="*/ 879 h 907"/>
                <a:gd name="T18" fmla="*/ 624 w 1503"/>
                <a:gd name="T19" fmla="*/ 907 h 907"/>
                <a:gd name="T20" fmla="*/ 624 w 1503"/>
                <a:gd name="T21" fmla="*/ 850 h 907"/>
                <a:gd name="T22" fmla="*/ 539 w 1503"/>
                <a:gd name="T23" fmla="*/ 794 h 907"/>
                <a:gd name="T24" fmla="*/ 482 w 1503"/>
                <a:gd name="T25" fmla="*/ 850 h 907"/>
                <a:gd name="T26" fmla="*/ 454 w 1503"/>
                <a:gd name="T27" fmla="*/ 822 h 907"/>
                <a:gd name="T28" fmla="*/ 369 w 1503"/>
                <a:gd name="T29" fmla="*/ 850 h 907"/>
                <a:gd name="T30" fmla="*/ 170 w 1503"/>
                <a:gd name="T31" fmla="*/ 794 h 907"/>
                <a:gd name="T32" fmla="*/ 85 w 1503"/>
                <a:gd name="T33" fmla="*/ 850 h 907"/>
                <a:gd name="T34" fmla="*/ 113 w 1503"/>
                <a:gd name="T35" fmla="*/ 765 h 907"/>
                <a:gd name="T36" fmla="*/ 0 w 1503"/>
                <a:gd name="T37" fmla="*/ 737 h 907"/>
                <a:gd name="T38" fmla="*/ 0 w 1503"/>
                <a:gd name="T39" fmla="*/ 680 h 907"/>
                <a:gd name="T40" fmla="*/ 28 w 1503"/>
                <a:gd name="T41" fmla="*/ 539 h 907"/>
                <a:gd name="T42" fmla="*/ 113 w 1503"/>
                <a:gd name="T43" fmla="*/ 567 h 907"/>
                <a:gd name="T44" fmla="*/ 113 w 1503"/>
                <a:gd name="T45" fmla="*/ 624 h 907"/>
                <a:gd name="T46" fmla="*/ 170 w 1503"/>
                <a:gd name="T47" fmla="*/ 624 h 907"/>
                <a:gd name="T48" fmla="*/ 170 w 1503"/>
                <a:gd name="T49" fmla="*/ 595 h 907"/>
                <a:gd name="T50" fmla="*/ 227 w 1503"/>
                <a:gd name="T51" fmla="*/ 539 h 907"/>
                <a:gd name="T52" fmla="*/ 255 w 1503"/>
                <a:gd name="T53" fmla="*/ 454 h 907"/>
                <a:gd name="T54" fmla="*/ 397 w 1503"/>
                <a:gd name="T55" fmla="*/ 454 h 907"/>
                <a:gd name="T56" fmla="*/ 482 w 1503"/>
                <a:gd name="T57" fmla="*/ 368 h 907"/>
                <a:gd name="T58" fmla="*/ 510 w 1503"/>
                <a:gd name="T59" fmla="*/ 368 h 907"/>
                <a:gd name="T60" fmla="*/ 595 w 1503"/>
                <a:gd name="T61" fmla="*/ 312 h 907"/>
                <a:gd name="T62" fmla="*/ 595 w 1503"/>
                <a:gd name="T63" fmla="*/ 198 h 907"/>
                <a:gd name="T64" fmla="*/ 567 w 1503"/>
                <a:gd name="T65" fmla="*/ 142 h 907"/>
                <a:gd name="T66" fmla="*/ 680 w 1503"/>
                <a:gd name="T67" fmla="*/ 113 h 907"/>
                <a:gd name="T68" fmla="*/ 709 w 1503"/>
                <a:gd name="T69" fmla="*/ 142 h 907"/>
                <a:gd name="T70" fmla="*/ 822 w 1503"/>
                <a:gd name="T71" fmla="*/ 170 h 907"/>
                <a:gd name="T72" fmla="*/ 851 w 1503"/>
                <a:gd name="T73" fmla="*/ 227 h 907"/>
                <a:gd name="T74" fmla="*/ 907 w 1503"/>
                <a:gd name="T75" fmla="*/ 142 h 907"/>
                <a:gd name="T76" fmla="*/ 964 w 1503"/>
                <a:gd name="T77" fmla="*/ 170 h 907"/>
                <a:gd name="T78" fmla="*/ 1021 w 1503"/>
                <a:gd name="T79" fmla="*/ 57 h 907"/>
                <a:gd name="T80" fmla="*/ 1077 w 1503"/>
                <a:gd name="T81" fmla="*/ 0 h 907"/>
                <a:gd name="T82" fmla="*/ 1106 w 1503"/>
                <a:gd name="T83" fmla="*/ 28 h 907"/>
                <a:gd name="T84" fmla="*/ 1106 w 1503"/>
                <a:gd name="T85" fmla="*/ 85 h 907"/>
                <a:gd name="T86" fmla="*/ 1162 w 1503"/>
                <a:gd name="T87" fmla="*/ 57 h 907"/>
                <a:gd name="T88" fmla="*/ 1247 w 1503"/>
                <a:gd name="T89" fmla="*/ 85 h 907"/>
                <a:gd name="T90" fmla="*/ 1332 w 1503"/>
                <a:gd name="T91" fmla="*/ 57 h 907"/>
                <a:gd name="T92" fmla="*/ 1304 w 1503"/>
                <a:gd name="T93" fmla="*/ 142 h 907"/>
                <a:gd name="T94" fmla="*/ 1389 w 1503"/>
                <a:gd name="T95" fmla="*/ 113 h 907"/>
                <a:gd name="T96" fmla="*/ 1389 w 1503"/>
                <a:gd name="T97" fmla="*/ 170 h 907"/>
                <a:gd name="T98" fmla="*/ 1446 w 1503"/>
                <a:gd name="T99" fmla="*/ 170 h 907"/>
                <a:gd name="T100" fmla="*/ 1389 w 1503"/>
                <a:gd name="T101" fmla="*/ 255 h 907"/>
                <a:gd name="T102" fmla="*/ 1474 w 1503"/>
                <a:gd name="T103" fmla="*/ 227 h 907"/>
                <a:gd name="T104" fmla="*/ 1503 w 1503"/>
                <a:gd name="T105" fmla="*/ 255 h 907"/>
                <a:gd name="T106" fmla="*/ 1361 w 1503"/>
                <a:gd name="T107" fmla="*/ 340 h 907"/>
                <a:gd name="T108" fmla="*/ 1304 w 1503"/>
                <a:gd name="T109" fmla="*/ 340 h 907"/>
                <a:gd name="T110" fmla="*/ 1219 w 1503"/>
                <a:gd name="T111" fmla="*/ 482 h 907"/>
                <a:gd name="T112" fmla="*/ 1219 w 1503"/>
                <a:gd name="T113" fmla="*/ 567 h 907"/>
                <a:gd name="T114" fmla="*/ 1191 w 1503"/>
                <a:gd name="T115" fmla="*/ 595 h 907"/>
                <a:gd name="T116" fmla="*/ 1219 w 1503"/>
                <a:gd name="T117" fmla="*/ 680 h 907"/>
                <a:gd name="T118" fmla="*/ 1134 w 1503"/>
                <a:gd name="T119" fmla="*/ 709 h 907"/>
                <a:gd name="T120" fmla="*/ 1049 w 1503"/>
                <a:gd name="T121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3" h="907">
                  <a:moveTo>
                    <a:pt x="1049" y="879"/>
                  </a:moveTo>
                  <a:lnTo>
                    <a:pt x="1021" y="850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822"/>
                  </a:lnTo>
                  <a:lnTo>
                    <a:pt x="879" y="765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09" y="879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39" y="794"/>
                  </a:lnTo>
                  <a:lnTo>
                    <a:pt x="482" y="850"/>
                  </a:lnTo>
                  <a:lnTo>
                    <a:pt x="454" y="822"/>
                  </a:lnTo>
                  <a:lnTo>
                    <a:pt x="369" y="850"/>
                  </a:lnTo>
                  <a:lnTo>
                    <a:pt x="170" y="794"/>
                  </a:lnTo>
                  <a:lnTo>
                    <a:pt x="85" y="850"/>
                  </a:lnTo>
                  <a:lnTo>
                    <a:pt x="113" y="765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28" y="539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95"/>
                  </a:lnTo>
                  <a:lnTo>
                    <a:pt x="227" y="539"/>
                  </a:lnTo>
                  <a:lnTo>
                    <a:pt x="255" y="454"/>
                  </a:lnTo>
                  <a:lnTo>
                    <a:pt x="397" y="454"/>
                  </a:lnTo>
                  <a:lnTo>
                    <a:pt x="482" y="368"/>
                  </a:lnTo>
                  <a:lnTo>
                    <a:pt x="510" y="368"/>
                  </a:lnTo>
                  <a:lnTo>
                    <a:pt x="595" y="312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80" y="113"/>
                  </a:lnTo>
                  <a:lnTo>
                    <a:pt x="709" y="142"/>
                  </a:lnTo>
                  <a:lnTo>
                    <a:pt x="822" y="170"/>
                  </a:lnTo>
                  <a:lnTo>
                    <a:pt x="851" y="227"/>
                  </a:lnTo>
                  <a:lnTo>
                    <a:pt x="907" y="142"/>
                  </a:lnTo>
                  <a:lnTo>
                    <a:pt x="964" y="170"/>
                  </a:lnTo>
                  <a:lnTo>
                    <a:pt x="1021" y="57"/>
                  </a:lnTo>
                  <a:lnTo>
                    <a:pt x="1077" y="0"/>
                  </a:lnTo>
                  <a:lnTo>
                    <a:pt x="1106" y="28"/>
                  </a:lnTo>
                  <a:lnTo>
                    <a:pt x="1106" y="85"/>
                  </a:lnTo>
                  <a:lnTo>
                    <a:pt x="1162" y="57"/>
                  </a:lnTo>
                  <a:lnTo>
                    <a:pt x="1247" y="85"/>
                  </a:lnTo>
                  <a:lnTo>
                    <a:pt x="1332" y="57"/>
                  </a:lnTo>
                  <a:lnTo>
                    <a:pt x="1304" y="142"/>
                  </a:lnTo>
                  <a:lnTo>
                    <a:pt x="1389" y="113"/>
                  </a:lnTo>
                  <a:lnTo>
                    <a:pt x="1389" y="170"/>
                  </a:lnTo>
                  <a:lnTo>
                    <a:pt x="1446" y="170"/>
                  </a:lnTo>
                  <a:lnTo>
                    <a:pt x="1389" y="255"/>
                  </a:lnTo>
                  <a:lnTo>
                    <a:pt x="1474" y="227"/>
                  </a:lnTo>
                  <a:lnTo>
                    <a:pt x="1503" y="255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91" y="595"/>
                  </a:lnTo>
                  <a:lnTo>
                    <a:pt x="1219" y="680"/>
                  </a:lnTo>
                  <a:lnTo>
                    <a:pt x="1134" y="709"/>
                  </a:lnTo>
                  <a:lnTo>
                    <a:pt x="1049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C3EA7F0C-064B-4CEF-B77C-4D48CB22D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1792"/>
              <a:ext cx="964" cy="596"/>
            </a:xfrm>
            <a:custGeom>
              <a:avLst/>
              <a:gdLst>
                <a:gd name="T0" fmla="*/ 114 w 964"/>
                <a:gd name="T1" fmla="*/ 57 h 596"/>
                <a:gd name="T2" fmla="*/ 57 w 964"/>
                <a:gd name="T3" fmla="*/ 114 h 596"/>
                <a:gd name="T4" fmla="*/ 114 w 964"/>
                <a:gd name="T5" fmla="*/ 170 h 596"/>
                <a:gd name="T6" fmla="*/ 85 w 964"/>
                <a:gd name="T7" fmla="*/ 199 h 596"/>
                <a:gd name="T8" fmla="*/ 142 w 964"/>
                <a:gd name="T9" fmla="*/ 284 h 596"/>
                <a:gd name="T10" fmla="*/ 29 w 964"/>
                <a:gd name="T11" fmla="*/ 341 h 596"/>
                <a:gd name="T12" fmla="*/ 57 w 964"/>
                <a:gd name="T13" fmla="*/ 369 h 596"/>
                <a:gd name="T14" fmla="*/ 0 w 964"/>
                <a:gd name="T15" fmla="*/ 397 h 596"/>
                <a:gd name="T16" fmla="*/ 57 w 964"/>
                <a:gd name="T17" fmla="*/ 454 h 596"/>
                <a:gd name="T18" fmla="*/ 0 w 964"/>
                <a:gd name="T19" fmla="*/ 482 h 596"/>
                <a:gd name="T20" fmla="*/ 29 w 964"/>
                <a:gd name="T21" fmla="*/ 511 h 596"/>
                <a:gd name="T22" fmla="*/ 142 w 964"/>
                <a:gd name="T23" fmla="*/ 539 h 596"/>
                <a:gd name="T24" fmla="*/ 171 w 964"/>
                <a:gd name="T25" fmla="*/ 596 h 596"/>
                <a:gd name="T26" fmla="*/ 227 w 964"/>
                <a:gd name="T27" fmla="*/ 511 h 596"/>
                <a:gd name="T28" fmla="*/ 284 w 964"/>
                <a:gd name="T29" fmla="*/ 539 h 596"/>
                <a:gd name="T30" fmla="*/ 341 w 964"/>
                <a:gd name="T31" fmla="*/ 426 h 596"/>
                <a:gd name="T32" fmla="*/ 397 w 964"/>
                <a:gd name="T33" fmla="*/ 369 h 596"/>
                <a:gd name="T34" fmla="*/ 426 w 964"/>
                <a:gd name="T35" fmla="*/ 397 h 596"/>
                <a:gd name="T36" fmla="*/ 426 w 964"/>
                <a:gd name="T37" fmla="*/ 454 h 596"/>
                <a:gd name="T38" fmla="*/ 482 w 964"/>
                <a:gd name="T39" fmla="*/ 426 h 596"/>
                <a:gd name="T40" fmla="*/ 567 w 964"/>
                <a:gd name="T41" fmla="*/ 454 h 596"/>
                <a:gd name="T42" fmla="*/ 652 w 964"/>
                <a:gd name="T43" fmla="*/ 426 h 596"/>
                <a:gd name="T44" fmla="*/ 624 w 964"/>
                <a:gd name="T45" fmla="*/ 397 h 596"/>
                <a:gd name="T46" fmla="*/ 652 w 964"/>
                <a:gd name="T47" fmla="*/ 341 h 596"/>
                <a:gd name="T48" fmla="*/ 652 w 964"/>
                <a:gd name="T49" fmla="*/ 369 h 596"/>
                <a:gd name="T50" fmla="*/ 709 w 964"/>
                <a:gd name="T51" fmla="*/ 341 h 596"/>
                <a:gd name="T52" fmla="*/ 766 w 964"/>
                <a:gd name="T53" fmla="*/ 397 h 596"/>
                <a:gd name="T54" fmla="*/ 823 w 964"/>
                <a:gd name="T55" fmla="*/ 397 h 596"/>
                <a:gd name="T56" fmla="*/ 964 w 964"/>
                <a:gd name="T57" fmla="*/ 312 h 596"/>
                <a:gd name="T58" fmla="*/ 936 w 964"/>
                <a:gd name="T59" fmla="*/ 284 h 596"/>
                <a:gd name="T60" fmla="*/ 794 w 964"/>
                <a:gd name="T61" fmla="*/ 284 h 596"/>
                <a:gd name="T62" fmla="*/ 766 w 964"/>
                <a:gd name="T63" fmla="*/ 284 h 596"/>
                <a:gd name="T64" fmla="*/ 709 w 964"/>
                <a:gd name="T65" fmla="*/ 256 h 596"/>
                <a:gd name="T66" fmla="*/ 681 w 964"/>
                <a:gd name="T67" fmla="*/ 199 h 596"/>
                <a:gd name="T68" fmla="*/ 539 w 964"/>
                <a:gd name="T69" fmla="*/ 142 h 596"/>
                <a:gd name="T70" fmla="*/ 482 w 964"/>
                <a:gd name="T71" fmla="*/ 170 h 596"/>
                <a:gd name="T72" fmla="*/ 454 w 964"/>
                <a:gd name="T73" fmla="*/ 114 h 596"/>
                <a:gd name="T74" fmla="*/ 426 w 964"/>
                <a:gd name="T75" fmla="*/ 85 h 596"/>
                <a:gd name="T76" fmla="*/ 369 w 964"/>
                <a:gd name="T77" fmla="*/ 142 h 596"/>
                <a:gd name="T78" fmla="*/ 312 w 964"/>
                <a:gd name="T79" fmla="*/ 85 h 596"/>
                <a:gd name="T80" fmla="*/ 369 w 964"/>
                <a:gd name="T81" fmla="*/ 0 h 596"/>
                <a:gd name="T82" fmla="*/ 256 w 964"/>
                <a:gd name="T83" fmla="*/ 29 h 596"/>
                <a:gd name="T84" fmla="*/ 256 w 964"/>
                <a:gd name="T85" fmla="*/ 57 h 596"/>
                <a:gd name="T86" fmla="*/ 199 w 964"/>
                <a:gd name="T87" fmla="*/ 85 h 596"/>
                <a:gd name="T88" fmla="*/ 114 w 964"/>
                <a:gd name="T89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596">
                  <a:moveTo>
                    <a:pt x="114" y="57"/>
                  </a:moveTo>
                  <a:lnTo>
                    <a:pt x="57" y="114"/>
                  </a:lnTo>
                  <a:lnTo>
                    <a:pt x="114" y="170"/>
                  </a:lnTo>
                  <a:lnTo>
                    <a:pt x="85" y="199"/>
                  </a:lnTo>
                  <a:lnTo>
                    <a:pt x="142" y="284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29" y="511"/>
                  </a:lnTo>
                  <a:lnTo>
                    <a:pt x="142" y="539"/>
                  </a:lnTo>
                  <a:lnTo>
                    <a:pt x="171" y="596"/>
                  </a:lnTo>
                  <a:lnTo>
                    <a:pt x="227" y="511"/>
                  </a:lnTo>
                  <a:lnTo>
                    <a:pt x="284" y="539"/>
                  </a:lnTo>
                  <a:lnTo>
                    <a:pt x="341" y="426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426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652" y="426"/>
                  </a:lnTo>
                  <a:lnTo>
                    <a:pt x="624" y="397"/>
                  </a:lnTo>
                  <a:lnTo>
                    <a:pt x="652" y="341"/>
                  </a:lnTo>
                  <a:lnTo>
                    <a:pt x="652" y="369"/>
                  </a:lnTo>
                  <a:lnTo>
                    <a:pt x="709" y="341"/>
                  </a:lnTo>
                  <a:lnTo>
                    <a:pt x="766" y="397"/>
                  </a:lnTo>
                  <a:lnTo>
                    <a:pt x="823" y="397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794" y="284"/>
                  </a:lnTo>
                  <a:lnTo>
                    <a:pt x="766" y="284"/>
                  </a:lnTo>
                  <a:lnTo>
                    <a:pt x="709" y="256"/>
                  </a:lnTo>
                  <a:lnTo>
                    <a:pt x="681" y="199"/>
                  </a:lnTo>
                  <a:lnTo>
                    <a:pt x="539" y="142"/>
                  </a:lnTo>
                  <a:lnTo>
                    <a:pt x="482" y="170"/>
                  </a:lnTo>
                  <a:lnTo>
                    <a:pt x="454" y="114"/>
                  </a:lnTo>
                  <a:lnTo>
                    <a:pt x="426" y="85"/>
                  </a:lnTo>
                  <a:lnTo>
                    <a:pt x="369" y="142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256" y="29"/>
                  </a:lnTo>
                  <a:lnTo>
                    <a:pt x="256" y="57"/>
                  </a:lnTo>
                  <a:lnTo>
                    <a:pt x="199" y="85"/>
                  </a:lnTo>
                  <a:lnTo>
                    <a:pt x="11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B8DE2F3A-5C9B-4D8E-8F28-4FE23AA75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347"/>
              <a:ext cx="1899" cy="1729"/>
            </a:xfrm>
            <a:custGeom>
              <a:avLst/>
              <a:gdLst>
                <a:gd name="T0" fmla="*/ 1049 w 1899"/>
                <a:gd name="T1" fmla="*/ 1729 h 1729"/>
                <a:gd name="T2" fmla="*/ 964 w 1899"/>
                <a:gd name="T3" fmla="*/ 1644 h 1729"/>
                <a:gd name="T4" fmla="*/ 765 w 1899"/>
                <a:gd name="T5" fmla="*/ 1615 h 1729"/>
                <a:gd name="T6" fmla="*/ 709 w 1899"/>
                <a:gd name="T7" fmla="*/ 1530 h 1729"/>
                <a:gd name="T8" fmla="*/ 595 w 1899"/>
                <a:gd name="T9" fmla="*/ 1530 h 1729"/>
                <a:gd name="T10" fmla="*/ 539 w 1899"/>
                <a:gd name="T11" fmla="*/ 1474 h 1729"/>
                <a:gd name="T12" fmla="*/ 482 w 1899"/>
                <a:gd name="T13" fmla="*/ 1530 h 1729"/>
                <a:gd name="T14" fmla="*/ 198 w 1899"/>
                <a:gd name="T15" fmla="*/ 1360 h 1729"/>
                <a:gd name="T16" fmla="*/ 57 w 1899"/>
                <a:gd name="T17" fmla="*/ 1275 h 1729"/>
                <a:gd name="T18" fmla="*/ 0 w 1899"/>
                <a:gd name="T19" fmla="*/ 1048 h 1729"/>
                <a:gd name="T20" fmla="*/ 85 w 1899"/>
                <a:gd name="T21" fmla="*/ 708 h 1729"/>
                <a:gd name="T22" fmla="*/ 227 w 1899"/>
                <a:gd name="T23" fmla="*/ 510 h 1729"/>
                <a:gd name="T24" fmla="*/ 198 w 1899"/>
                <a:gd name="T25" fmla="*/ 368 h 1729"/>
                <a:gd name="T26" fmla="*/ 340 w 1899"/>
                <a:gd name="T27" fmla="*/ 311 h 1729"/>
                <a:gd name="T28" fmla="*/ 567 w 1899"/>
                <a:gd name="T29" fmla="*/ 425 h 1729"/>
                <a:gd name="T30" fmla="*/ 1021 w 1899"/>
                <a:gd name="T31" fmla="*/ 368 h 1729"/>
                <a:gd name="T32" fmla="*/ 1162 w 1899"/>
                <a:gd name="T33" fmla="*/ 255 h 1729"/>
                <a:gd name="T34" fmla="*/ 1247 w 1899"/>
                <a:gd name="T35" fmla="*/ 28 h 1729"/>
                <a:gd name="T36" fmla="*/ 1474 w 1899"/>
                <a:gd name="T37" fmla="*/ 28 h 1729"/>
                <a:gd name="T38" fmla="*/ 1616 w 1899"/>
                <a:gd name="T39" fmla="*/ 28 h 1729"/>
                <a:gd name="T40" fmla="*/ 1786 w 1899"/>
                <a:gd name="T41" fmla="*/ 113 h 1729"/>
                <a:gd name="T42" fmla="*/ 1701 w 1899"/>
                <a:gd name="T43" fmla="*/ 311 h 1729"/>
                <a:gd name="T44" fmla="*/ 1899 w 1899"/>
                <a:gd name="T45" fmla="*/ 453 h 1729"/>
                <a:gd name="T46" fmla="*/ 1843 w 1899"/>
                <a:gd name="T47" fmla="*/ 623 h 1729"/>
                <a:gd name="T48" fmla="*/ 1701 w 1899"/>
                <a:gd name="T49" fmla="*/ 623 h 1729"/>
                <a:gd name="T50" fmla="*/ 1729 w 1899"/>
                <a:gd name="T51" fmla="*/ 765 h 1729"/>
                <a:gd name="T52" fmla="*/ 1588 w 1899"/>
                <a:gd name="T53" fmla="*/ 737 h 1729"/>
                <a:gd name="T54" fmla="*/ 1502 w 1899"/>
                <a:gd name="T55" fmla="*/ 907 h 1729"/>
                <a:gd name="T56" fmla="*/ 1389 w 1899"/>
                <a:gd name="T57" fmla="*/ 935 h 1729"/>
                <a:gd name="T58" fmla="*/ 1361 w 1899"/>
                <a:gd name="T59" fmla="*/ 992 h 1729"/>
                <a:gd name="T60" fmla="*/ 1361 w 1899"/>
                <a:gd name="T61" fmla="*/ 1190 h 1729"/>
                <a:gd name="T62" fmla="*/ 1162 w 1899"/>
                <a:gd name="T63" fmla="*/ 1247 h 1729"/>
                <a:gd name="T64" fmla="*/ 1049 w 1899"/>
                <a:gd name="T65" fmla="*/ 1644 h 1729"/>
                <a:gd name="T66" fmla="*/ 1191 w 1899"/>
                <a:gd name="T67" fmla="*/ 1615 h 1729"/>
                <a:gd name="T68" fmla="*/ 1219 w 1899"/>
                <a:gd name="T69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1729">
                  <a:moveTo>
                    <a:pt x="1219" y="1729"/>
                  </a:moveTo>
                  <a:lnTo>
                    <a:pt x="1049" y="1729"/>
                  </a:lnTo>
                  <a:lnTo>
                    <a:pt x="992" y="1701"/>
                  </a:lnTo>
                  <a:lnTo>
                    <a:pt x="964" y="1644"/>
                  </a:lnTo>
                  <a:lnTo>
                    <a:pt x="822" y="1587"/>
                  </a:lnTo>
                  <a:lnTo>
                    <a:pt x="765" y="1615"/>
                  </a:lnTo>
                  <a:lnTo>
                    <a:pt x="737" y="1559"/>
                  </a:lnTo>
                  <a:lnTo>
                    <a:pt x="709" y="1530"/>
                  </a:lnTo>
                  <a:lnTo>
                    <a:pt x="652" y="1587"/>
                  </a:lnTo>
                  <a:lnTo>
                    <a:pt x="595" y="1530"/>
                  </a:lnTo>
                  <a:lnTo>
                    <a:pt x="652" y="1445"/>
                  </a:lnTo>
                  <a:lnTo>
                    <a:pt x="539" y="1474"/>
                  </a:lnTo>
                  <a:lnTo>
                    <a:pt x="539" y="1502"/>
                  </a:lnTo>
                  <a:lnTo>
                    <a:pt x="482" y="1530"/>
                  </a:lnTo>
                  <a:lnTo>
                    <a:pt x="397" y="1502"/>
                  </a:lnTo>
                  <a:lnTo>
                    <a:pt x="198" y="1360"/>
                  </a:lnTo>
                  <a:lnTo>
                    <a:pt x="0" y="1417"/>
                  </a:lnTo>
                  <a:lnTo>
                    <a:pt x="57" y="1275"/>
                  </a:lnTo>
                  <a:lnTo>
                    <a:pt x="85" y="1077"/>
                  </a:lnTo>
                  <a:lnTo>
                    <a:pt x="0" y="1048"/>
                  </a:lnTo>
                  <a:lnTo>
                    <a:pt x="28" y="822"/>
                  </a:lnTo>
                  <a:lnTo>
                    <a:pt x="85" y="708"/>
                  </a:lnTo>
                  <a:lnTo>
                    <a:pt x="198" y="680"/>
                  </a:lnTo>
                  <a:lnTo>
                    <a:pt x="227" y="510"/>
                  </a:lnTo>
                  <a:lnTo>
                    <a:pt x="255" y="481"/>
                  </a:lnTo>
                  <a:lnTo>
                    <a:pt x="198" y="368"/>
                  </a:lnTo>
                  <a:lnTo>
                    <a:pt x="227" y="311"/>
                  </a:lnTo>
                  <a:lnTo>
                    <a:pt x="340" y="311"/>
                  </a:lnTo>
                  <a:lnTo>
                    <a:pt x="454" y="396"/>
                  </a:lnTo>
                  <a:lnTo>
                    <a:pt x="567" y="425"/>
                  </a:lnTo>
                  <a:lnTo>
                    <a:pt x="652" y="311"/>
                  </a:lnTo>
                  <a:lnTo>
                    <a:pt x="1021" y="368"/>
                  </a:lnTo>
                  <a:lnTo>
                    <a:pt x="1162" y="340"/>
                  </a:lnTo>
                  <a:lnTo>
                    <a:pt x="1162" y="255"/>
                  </a:lnTo>
                  <a:lnTo>
                    <a:pt x="1247" y="198"/>
                  </a:lnTo>
                  <a:lnTo>
                    <a:pt x="1247" y="28"/>
                  </a:lnTo>
                  <a:lnTo>
                    <a:pt x="1389" y="0"/>
                  </a:lnTo>
                  <a:lnTo>
                    <a:pt x="1474" y="28"/>
                  </a:lnTo>
                  <a:lnTo>
                    <a:pt x="1502" y="85"/>
                  </a:lnTo>
                  <a:lnTo>
                    <a:pt x="1616" y="28"/>
                  </a:lnTo>
                  <a:lnTo>
                    <a:pt x="1673" y="85"/>
                  </a:lnTo>
                  <a:lnTo>
                    <a:pt x="1786" y="113"/>
                  </a:lnTo>
                  <a:lnTo>
                    <a:pt x="1786" y="198"/>
                  </a:lnTo>
                  <a:lnTo>
                    <a:pt x="1701" y="311"/>
                  </a:lnTo>
                  <a:lnTo>
                    <a:pt x="1758" y="510"/>
                  </a:lnTo>
                  <a:lnTo>
                    <a:pt x="1899" y="453"/>
                  </a:lnTo>
                  <a:lnTo>
                    <a:pt x="1814" y="567"/>
                  </a:lnTo>
                  <a:lnTo>
                    <a:pt x="1843" y="623"/>
                  </a:lnTo>
                  <a:lnTo>
                    <a:pt x="1729" y="595"/>
                  </a:lnTo>
                  <a:lnTo>
                    <a:pt x="1701" y="623"/>
                  </a:lnTo>
                  <a:lnTo>
                    <a:pt x="1786" y="680"/>
                  </a:lnTo>
                  <a:lnTo>
                    <a:pt x="1729" y="765"/>
                  </a:lnTo>
                  <a:lnTo>
                    <a:pt x="1616" y="680"/>
                  </a:lnTo>
                  <a:lnTo>
                    <a:pt x="1588" y="737"/>
                  </a:lnTo>
                  <a:lnTo>
                    <a:pt x="1531" y="793"/>
                  </a:lnTo>
                  <a:lnTo>
                    <a:pt x="1502" y="907"/>
                  </a:lnTo>
                  <a:lnTo>
                    <a:pt x="1446" y="850"/>
                  </a:lnTo>
                  <a:lnTo>
                    <a:pt x="1389" y="935"/>
                  </a:lnTo>
                  <a:lnTo>
                    <a:pt x="1417" y="963"/>
                  </a:lnTo>
                  <a:lnTo>
                    <a:pt x="1361" y="992"/>
                  </a:lnTo>
                  <a:lnTo>
                    <a:pt x="1417" y="992"/>
                  </a:lnTo>
                  <a:lnTo>
                    <a:pt x="1361" y="1190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49" y="1445"/>
                  </a:lnTo>
                  <a:lnTo>
                    <a:pt x="1049" y="1644"/>
                  </a:lnTo>
                  <a:lnTo>
                    <a:pt x="1134" y="1615"/>
                  </a:lnTo>
                  <a:lnTo>
                    <a:pt x="1191" y="1615"/>
                  </a:lnTo>
                  <a:lnTo>
                    <a:pt x="1162" y="1672"/>
                  </a:lnTo>
                  <a:lnTo>
                    <a:pt x="1219" y="1701"/>
                  </a:lnTo>
                  <a:lnTo>
                    <a:pt x="1219" y="17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A6832D6E-650D-441F-973D-985A13C0F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1140"/>
              <a:ext cx="142" cy="142"/>
            </a:xfrm>
            <a:custGeom>
              <a:avLst/>
              <a:gdLst>
                <a:gd name="T0" fmla="*/ 57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85 w 142"/>
                <a:gd name="T7" fmla="*/ 142 h 142"/>
                <a:gd name="T8" fmla="*/ 142 w 142"/>
                <a:gd name="T9" fmla="*/ 85 h 142"/>
                <a:gd name="T10" fmla="*/ 142 w 142"/>
                <a:gd name="T11" fmla="*/ 29 h 142"/>
                <a:gd name="T12" fmla="*/ 85 w 142"/>
                <a:gd name="T13" fmla="*/ 57 h 142"/>
                <a:gd name="T14" fmla="*/ 85 w 142"/>
                <a:gd name="T15" fmla="*/ 0 h 142"/>
                <a:gd name="T16" fmla="*/ 57 w 142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375AC20D-0B86-4132-8199-26E2F1CB0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1339"/>
              <a:ext cx="879" cy="907"/>
            </a:xfrm>
            <a:custGeom>
              <a:avLst/>
              <a:gdLst>
                <a:gd name="T0" fmla="*/ 0 w 879"/>
                <a:gd name="T1" fmla="*/ 255 h 907"/>
                <a:gd name="T2" fmla="*/ 0 w 879"/>
                <a:gd name="T3" fmla="*/ 340 h 907"/>
                <a:gd name="T4" fmla="*/ 57 w 879"/>
                <a:gd name="T5" fmla="*/ 368 h 907"/>
                <a:gd name="T6" fmla="*/ 0 w 879"/>
                <a:gd name="T7" fmla="*/ 453 h 907"/>
                <a:gd name="T8" fmla="*/ 57 w 879"/>
                <a:gd name="T9" fmla="*/ 567 h 907"/>
                <a:gd name="T10" fmla="*/ 113 w 879"/>
                <a:gd name="T11" fmla="*/ 567 h 907"/>
                <a:gd name="T12" fmla="*/ 170 w 879"/>
                <a:gd name="T13" fmla="*/ 595 h 907"/>
                <a:gd name="T14" fmla="*/ 284 w 879"/>
                <a:gd name="T15" fmla="*/ 595 h 907"/>
                <a:gd name="T16" fmla="*/ 312 w 879"/>
                <a:gd name="T17" fmla="*/ 680 h 907"/>
                <a:gd name="T18" fmla="*/ 397 w 879"/>
                <a:gd name="T19" fmla="*/ 680 h 907"/>
                <a:gd name="T20" fmla="*/ 454 w 879"/>
                <a:gd name="T21" fmla="*/ 709 h 907"/>
                <a:gd name="T22" fmla="*/ 567 w 879"/>
                <a:gd name="T23" fmla="*/ 652 h 907"/>
                <a:gd name="T24" fmla="*/ 567 w 879"/>
                <a:gd name="T25" fmla="*/ 709 h 907"/>
                <a:gd name="T26" fmla="*/ 595 w 879"/>
                <a:gd name="T27" fmla="*/ 680 h 907"/>
                <a:gd name="T28" fmla="*/ 652 w 879"/>
                <a:gd name="T29" fmla="*/ 709 h 907"/>
                <a:gd name="T30" fmla="*/ 680 w 879"/>
                <a:gd name="T31" fmla="*/ 765 h 907"/>
                <a:gd name="T32" fmla="*/ 765 w 879"/>
                <a:gd name="T33" fmla="*/ 765 h 907"/>
                <a:gd name="T34" fmla="*/ 709 w 879"/>
                <a:gd name="T35" fmla="*/ 850 h 907"/>
                <a:gd name="T36" fmla="*/ 737 w 879"/>
                <a:gd name="T37" fmla="*/ 907 h 907"/>
                <a:gd name="T38" fmla="*/ 879 w 879"/>
                <a:gd name="T39" fmla="*/ 765 h 907"/>
                <a:gd name="T40" fmla="*/ 851 w 879"/>
                <a:gd name="T41" fmla="*/ 709 h 907"/>
                <a:gd name="T42" fmla="*/ 794 w 879"/>
                <a:gd name="T43" fmla="*/ 680 h 907"/>
                <a:gd name="T44" fmla="*/ 794 w 879"/>
                <a:gd name="T45" fmla="*/ 567 h 907"/>
                <a:gd name="T46" fmla="*/ 737 w 879"/>
                <a:gd name="T47" fmla="*/ 510 h 907"/>
                <a:gd name="T48" fmla="*/ 680 w 879"/>
                <a:gd name="T49" fmla="*/ 510 h 907"/>
                <a:gd name="T50" fmla="*/ 680 w 879"/>
                <a:gd name="T51" fmla="*/ 397 h 907"/>
                <a:gd name="T52" fmla="*/ 652 w 879"/>
                <a:gd name="T53" fmla="*/ 170 h 907"/>
                <a:gd name="T54" fmla="*/ 567 w 879"/>
                <a:gd name="T55" fmla="*/ 142 h 907"/>
                <a:gd name="T56" fmla="*/ 510 w 879"/>
                <a:gd name="T57" fmla="*/ 170 h 907"/>
                <a:gd name="T58" fmla="*/ 425 w 879"/>
                <a:gd name="T59" fmla="*/ 56 h 907"/>
                <a:gd name="T60" fmla="*/ 255 w 879"/>
                <a:gd name="T61" fmla="*/ 0 h 907"/>
                <a:gd name="T62" fmla="*/ 199 w 879"/>
                <a:gd name="T63" fmla="*/ 142 h 907"/>
                <a:gd name="T64" fmla="*/ 113 w 879"/>
                <a:gd name="T65" fmla="*/ 255 h 907"/>
                <a:gd name="T66" fmla="*/ 85 w 879"/>
                <a:gd name="T67" fmla="*/ 227 h 907"/>
                <a:gd name="T68" fmla="*/ 0 w 879"/>
                <a:gd name="T69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9" h="907">
                  <a:moveTo>
                    <a:pt x="0" y="255"/>
                  </a:moveTo>
                  <a:lnTo>
                    <a:pt x="0" y="340"/>
                  </a:lnTo>
                  <a:lnTo>
                    <a:pt x="57" y="368"/>
                  </a:lnTo>
                  <a:lnTo>
                    <a:pt x="0" y="45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70" y="595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54" y="709"/>
                  </a:lnTo>
                  <a:lnTo>
                    <a:pt x="567" y="652"/>
                  </a:lnTo>
                  <a:lnTo>
                    <a:pt x="567" y="709"/>
                  </a:lnTo>
                  <a:lnTo>
                    <a:pt x="595" y="680"/>
                  </a:lnTo>
                  <a:lnTo>
                    <a:pt x="652" y="709"/>
                  </a:lnTo>
                  <a:lnTo>
                    <a:pt x="680" y="765"/>
                  </a:lnTo>
                  <a:lnTo>
                    <a:pt x="765" y="765"/>
                  </a:lnTo>
                  <a:lnTo>
                    <a:pt x="709" y="850"/>
                  </a:lnTo>
                  <a:lnTo>
                    <a:pt x="737" y="907"/>
                  </a:lnTo>
                  <a:lnTo>
                    <a:pt x="879" y="765"/>
                  </a:lnTo>
                  <a:lnTo>
                    <a:pt x="851" y="709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52" y="170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25" y="56"/>
                  </a:lnTo>
                  <a:lnTo>
                    <a:pt x="255" y="0"/>
                  </a:lnTo>
                  <a:lnTo>
                    <a:pt x="199" y="142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30229F70-5165-4300-9A59-1D44857D7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47"/>
              <a:ext cx="879" cy="1417"/>
            </a:xfrm>
            <a:custGeom>
              <a:avLst/>
              <a:gdLst>
                <a:gd name="T0" fmla="*/ 0 w 879"/>
                <a:gd name="T1" fmla="*/ 1048 h 1417"/>
                <a:gd name="T2" fmla="*/ 85 w 879"/>
                <a:gd name="T3" fmla="*/ 1162 h 1417"/>
                <a:gd name="T4" fmla="*/ 142 w 879"/>
                <a:gd name="T5" fmla="*/ 1134 h 1417"/>
                <a:gd name="T6" fmla="*/ 227 w 879"/>
                <a:gd name="T7" fmla="*/ 1162 h 1417"/>
                <a:gd name="T8" fmla="*/ 255 w 879"/>
                <a:gd name="T9" fmla="*/ 1389 h 1417"/>
                <a:gd name="T10" fmla="*/ 340 w 879"/>
                <a:gd name="T11" fmla="*/ 1389 h 1417"/>
                <a:gd name="T12" fmla="*/ 369 w 879"/>
                <a:gd name="T13" fmla="*/ 1332 h 1417"/>
                <a:gd name="T14" fmla="*/ 426 w 879"/>
                <a:gd name="T15" fmla="*/ 1389 h 1417"/>
                <a:gd name="T16" fmla="*/ 482 w 879"/>
                <a:gd name="T17" fmla="*/ 1360 h 1417"/>
                <a:gd name="T18" fmla="*/ 539 w 879"/>
                <a:gd name="T19" fmla="*/ 1417 h 1417"/>
                <a:gd name="T20" fmla="*/ 596 w 879"/>
                <a:gd name="T21" fmla="*/ 1275 h 1417"/>
                <a:gd name="T22" fmla="*/ 624 w 879"/>
                <a:gd name="T23" fmla="*/ 1077 h 1417"/>
                <a:gd name="T24" fmla="*/ 539 w 879"/>
                <a:gd name="T25" fmla="*/ 1048 h 1417"/>
                <a:gd name="T26" fmla="*/ 567 w 879"/>
                <a:gd name="T27" fmla="*/ 822 h 1417"/>
                <a:gd name="T28" fmla="*/ 624 w 879"/>
                <a:gd name="T29" fmla="*/ 708 h 1417"/>
                <a:gd name="T30" fmla="*/ 737 w 879"/>
                <a:gd name="T31" fmla="*/ 680 h 1417"/>
                <a:gd name="T32" fmla="*/ 766 w 879"/>
                <a:gd name="T33" fmla="*/ 510 h 1417"/>
                <a:gd name="T34" fmla="*/ 794 w 879"/>
                <a:gd name="T35" fmla="*/ 481 h 1417"/>
                <a:gd name="T36" fmla="*/ 737 w 879"/>
                <a:gd name="T37" fmla="*/ 368 h 1417"/>
                <a:gd name="T38" fmla="*/ 766 w 879"/>
                <a:gd name="T39" fmla="*/ 311 h 1417"/>
                <a:gd name="T40" fmla="*/ 851 w 879"/>
                <a:gd name="T41" fmla="*/ 311 h 1417"/>
                <a:gd name="T42" fmla="*/ 879 w 879"/>
                <a:gd name="T43" fmla="*/ 198 h 1417"/>
                <a:gd name="T44" fmla="*/ 766 w 879"/>
                <a:gd name="T45" fmla="*/ 113 h 1417"/>
                <a:gd name="T46" fmla="*/ 709 w 879"/>
                <a:gd name="T47" fmla="*/ 0 h 1417"/>
                <a:gd name="T48" fmla="*/ 624 w 879"/>
                <a:gd name="T49" fmla="*/ 56 h 1417"/>
                <a:gd name="T50" fmla="*/ 539 w 879"/>
                <a:gd name="T51" fmla="*/ 28 h 1417"/>
                <a:gd name="T52" fmla="*/ 511 w 879"/>
                <a:gd name="T53" fmla="*/ 85 h 1417"/>
                <a:gd name="T54" fmla="*/ 482 w 879"/>
                <a:gd name="T55" fmla="*/ 113 h 1417"/>
                <a:gd name="T56" fmla="*/ 397 w 879"/>
                <a:gd name="T57" fmla="*/ 396 h 1417"/>
                <a:gd name="T58" fmla="*/ 397 w 879"/>
                <a:gd name="T59" fmla="*/ 481 h 1417"/>
                <a:gd name="T60" fmla="*/ 227 w 879"/>
                <a:gd name="T61" fmla="*/ 623 h 1417"/>
                <a:gd name="T62" fmla="*/ 227 w 879"/>
                <a:gd name="T63" fmla="*/ 680 h 1417"/>
                <a:gd name="T64" fmla="*/ 114 w 879"/>
                <a:gd name="T65" fmla="*/ 708 h 1417"/>
                <a:gd name="T66" fmla="*/ 57 w 879"/>
                <a:gd name="T67" fmla="*/ 652 h 1417"/>
                <a:gd name="T68" fmla="*/ 57 w 879"/>
                <a:gd name="T69" fmla="*/ 737 h 1417"/>
                <a:gd name="T70" fmla="*/ 85 w 879"/>
                <a:gd name="T71" fmla="*/ 793 h 1417"/>
                <a:gd name="T72" fmla="*/ 0 w 879"/>
                <a:gd name="T73" fmla="*/ 1048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417">
                  <a:moveTo>
                    <a:pt x="0" y="1048"/>
                  </a:moveTo>
                  <a:lnTo>
                    <a:pt x="85" y="1162"/>
                  </a:lnTo>
                  <a:lnTo>
                    <a:pt x="142" y="1134"/>
                  </a:lnTo>
                  <a:lnTo>
                    <a:pt x="227" y="1162"/>
                  </a:lnTo>
                  <a:lnTo>
                    <a:pt x="255" y="1389"/>
                  </a:lnTo>
                  <a:lnTo>
                    <a:pt x="340" y="1389"/>
                  </a:lnTo>
                  <a:lnTo>
                    <a:pt x="369" y="1332"/>
                  </a:lnTo>
                  <a:lnTo>
                    <a:pt x="426" y="1389"/>
                  </a:lnTo>
                  <a:lnTo>
                    <a:pt x="482" y="1360"/>
                  </a:lnTo>
                  <a:lnTo>
                    <a:pt x="539" y="1417"/>
                  </a:lnTo>
                  <a:lnTo>
                    <a:pt x="596" y="1275"/>
                  </a:lnTo>
                  <a:lnTo>
                    <a:pt x="624" y="1077"/>
                  </a:lnTo>
                  <a:lnTo>
                    <a:pt x="539" y="1048"/>
                  </a:lnTo>
                  <a:lnTo>
                    <a:pt x="567" y="822"/>
                  </a:lnTo>
                  <a:lnTo>
                    <a:pt x="624" y="708"/>
                  </a:lnTo>
                  <a:lnTo>
                    <a:pt x="737" y="680"/>
                  </a:lnTo>
                  <a:lnTo>
                    <a:pt x="766" y="510"/>
                  </a:lnTo>
                  <a:lnTo>
                    <a:pt x="794" y="481"/>
                  </a:lnTo>
                  <a:lnTo>
                    <a:pt x="737" y="368"/>
                  </a:lnTo>
                  <a:lnTo>
                    <a:pt x="766" y="311"/>
                  </a:lnTo>
                  <a:lnTo>
                    <a:pt x="851" y="311"/>
                  </a:lnTo>
                  <a:lnTo>
                    <a:pt x="879" y="198"/>
                  </a:lnTo>
                  <a:lnTo>
                    <a:pt x="766" y="113"/>
                  </a:lnTo>
                  <a:lnTo>
                    <a:pt x="709" y="0"/>
                  </a:lnTo>
                  <a:lnTo>
                    <a:pt x="624" y="56"/>
                  </a:lnTo>
                  <a:lnTo>
                    <a:pt x="539" y="28"/>
                  </a:lnTo>
                  <a:lnTo>
                    <a:pt x="511" y="85"/>
                  </a:lnTo>
                  <a:lnTo>
                    <a:pt x="482" y="113"/>
                  </a:lnTo>
                  <a:lnTo>
                    <a:pt x="397" y="396"/>
                  </a:lnTo>
                  <a:lnTo>
                    <a:pt x="397" y="481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14" y="708"/>
                  </a:lnTo>
                  <a:lnTo>
                    <a:pt x="57" y="652"/>
                  </a:lnTo>
                  <a:lnTo>
                    <a:pt x="57" y="737"/>
                  </a:lnTo>
                  <a:lnTo>
                    <a:pt x="85" y="793"/>
                  </a:lnTo>
                  <a:lnTo>
                    <a:pt x="0" y="104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>
              <a:extLst>
                <a:ext uri="{FF2B5EF4-FFF2-40B4-BE49-F238E27FC236}">
                  <a16:creationId xmlns:a16="http://schemas.microsoft.com/office/drawing/2014/main" id="{A1C8D978-820F-4C26-A78E-559DFBB87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375"/>
              <a:ext cx="822" cy="1020"/>
            </a:xfrm>
            <a:custGeom>
              <a:avLst/>
              <a:gdLst>
                <a:gd name="T0" fmla="*/ 170 w 822"/>
                <a:gd name="T1" fmla="*/ 964 h 1020"/>
                <a:gd name="T2" fmla="*/ 170 w 822"/>
                <a:gd name="T3" fmla="*/ 822 h 1020"/>
                <a:gd name="T4" fmla="*/ 85 w 822"/>
                <a:gd name="T5" fmla="*/ 794 h 1020"/>
                <a:gd name="T6" fmla="*/ 57 w 822"/>
                <a:gd name="T7" fmla="*/ 794 h 1020"/>
                <a:gd name="T8" fmla="*/ 0 w 822"/>
                <a:gd name="T9" fmla="*/ 737 h 1020"/>
                <a:gd name="T10" fmla="*/ 57 w 822"/>
                <a:gd name="T11" fmla="*/ 709 h 1020"/>
                <a:gd name="T12" fmla="*/ 0 w 822"/>
                <a:gd name="T13" fmla="*/ 624 h 1020"/>
                <a:gd name="T14" fmla="*/ 114 w 822"/>
                <a:gd name="T15" fmla="*/ 539 h 1020"/>
                <a:gd name="T16" fmla="*/ 114 w 822"/>
                <a:gd name="T17" fmla="*/ 482 h 1020"/>
                <a:gd name="T18" fmla="*/ 28 w 822"/>
                <a:gd name="T19" fmla="*/ 425 h 1020"/>
                <a:gd name="T20" fmla="*/ 28 w 822"/>
                <a:gd name="T21" fmla="*/ 368 h 1020"/>
                <a:gd name="T22" fmla="*/ 85 w 822"/>
                <a:gd name="T23" fmla="*/ 312 h 1020"/>
                <a:gd name="T24" fmla="*/ 28 w 822"/>
                <a:gd name="T25" fmla="*/ 255 h 1020"/>
                <a:gd name="T26" fmla="*/ 170 w 822"/>
                <a:gd name="T27" fmla="*/ 0 h 1020"/>
                <a:gd name="T28" fmla="*/ 312 w 822"/>
                <a:gd name="T29" fmla="*/ 0 h 1020"/>
                <a:gd name="T30" fmla="*/ 454 w 822"/>
                <a:gd name="T31" fmla="*/ 0 h 1020"/>
                <a:gd name="T32" fmla="*/ 510 w 822"/>
                <a:gd name="T33" fmla="*/ 28 h 1020"/>
                <a:gd name="T34" fmla="*/ 510 w 822"/>
                <a:gd name="T35" fmla="*/ 113 h 1020"/>
                <a:gd name="T36" fmla="*/ 567 w 822"/>
                <a:gd name="T37" fmla="*/ 142 h 1020"/>
                <a:gd name="T38" fmla="*/ 822 w 822"/>
                <a:gd name="T39" fmla="*/ 85 h 1020"/>
                <a:gd name="T40" fmla="*/ 737 w 822"/>
                <a:gd name="T41" fmla="*/ 368 h 1020"/>
                <a:gd name="T42" fmla="*/ 737 w 822"/>
                <a:gd name="T43" fmla="*/ 453 h 1020"/>
                <a:gd name="T44" fmla="*/ 567 w 822"/>
                <a:gd name="T45" fmla="*/ 595 h 1020"/>
                <a:gd name="T46" fmla="*/ 567 w 822"/>
                <a:gd name="T47" fmla="*/ 652 h 1020"/>
                <a:gd name="T48" fmla="*/ 454 w 822"/>
                <a:gd name="T49" fmla="*/ 680 h 1020"/>
                <a:gd name="T50" fmla="*/ 397 w 822"/>
                <a:gd name="T51" fmla="*/ 624 h 1020"/>
                <a:gd name="T52" fmla="*/ 397 w 822"/>
                <a:gd name="T53" fmla="*/ 709 h 1020"/>
                <a:gd name="T54" fmla="*/ 425 w 822"/>
                <a:gd name="T55" fmla="*/ 765 h 1020"/>
                <a:gd name="T56" fmla="*/ 340 w 822"/>
                <a:gd name="T57" fmla="*/ 1020 h 1020"/>
                <a:gd name="T58" fmla="*/ 170 w 822"/>
                <a:gd name="T59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1020">
                  <a:moveTo>
                    <a:pt x="170" y="964"/>
                  </a:moveTo>
                  <a:lnTo>
                    <a:pt x="170" y="822"/>
                  </a:lnTo>
                  <a:lnTo>
                    <a:pt x="85" y="794"/>
                  </a:lnTo>
                  <a:lnTo>
                    <a:pt x="57" y="794"/>
                  </a:lnTo>
                  <a:lnTo>
                    <a:pt x="0" y="737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14" y="539"/>
                  </a:lnTo>
                  <a:lnTo>
                    <a:pt x="114" y="482"/>
                  </a:lnTo>
                  <a:lnTo>
                    <a:pt x="28" y="425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170" y="0"/>
                  </a:lnTo>
                  <a:lnTo>
                    <a:pt x="312" y="0"/>
                  </a:lnTo>
                  <a:lnTo>
                    <a:pt x="454" y="0"/>
                  </a:lnTo>
                  <a:lnTo>
                    <a:pt x="510" y="28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822" y="85"/>
                  </a:lnTo>
                  <a:lnTo>
                    <a:pt x="737" y="368"/>
                  </a:lnTo>
                  <a:lnTo>
                    <a:pt x="737" y="453"/>
                  </a:lnTo>
                  <a:lnTo>
                    <a:pt x="567" y="595"/>
                  </a:lnTo>
                  <a:lnTo>
                    <a:pt x="567" y="652"/>
                  </a:lnTo>
                  <a:lnTo>
                    <a:pt x="454" y="680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425" y="765"/>
                  </a:lnTo>
                  <a:lnTo>
                    <a:pt x="340" y="1020"/>
                  </a:lnTo>
                  <a:lnTo>
                    <a:pt x="170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>
              <a:extLst>
                <a:ext uri="{FF2B5EF4-FFF2-40B4-BE49-F238E27FC236}">
                  <a16:creationId xmlns:a16="http://schemas.microsoft.com/office/drawing/2014/main" id="{D668F08E-6AC2-4365-98E5-D8A06D59C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800"/>
              <a:ext cx="709" cy="964"/>
            </a:xfrm>
            <a:custGeom>
              <a:avLst/>
              <a:gdLst>
                <a:gd name="T0" fmla="*/ 567 w 709"/>
                <a:gd name="T1" fmla="*/ 0 h 964"/>
                <a:gd name="T2" fmla="*/ 369 w 709"/>
                <a:gd name="T3" fmla="*/ 142 h 964"/>
                <a:gd name="T4" fmla="*/ 312 w 709"/>
                <a:gd name="T5" fmla="*/ 284 h 964"/>
                <a:gd name="T6" fmla="*/ 312 w 709"/>
                <a:gd name="T7" fmla="*/ 369 h 964"/>
                <a:gd name="T8" fmla="*/ 284 w 709"/>
                <a:gd name="T9" fmla="*/ 425 h 964"/>
                <a:gd name="T10" fmla="*/ 256 w 709"/>
                <a:gd name="T11" fmla="*/ 340 h 964"/>
                <a:gd name="T12" fmla="*/ 199 w 709"/>
                <a:gd name="T13" fmla="*/ 340 h 964"/>
                <a:gd name="T14" fmla="*/ 57 w 709"/>
                <a:gd name="T15" fmla="*/ 539 h 964"/>
                <a:gd name="T16" fmla="*/ 57 w 709"/>
                <a:gd name="T17" fmla="*/ 709 h 964"/>
                <a:gd name="T18" fmla="*/ 0 w 709"/>
                <a:gd name="T19" fmla="*/ 851 h 964"/>
                <a:gd name="T20" fmla="*/ 57 w 709"/>
                <a:gd name="T21" fmla="*/ 936 h 964"/>
                <a:gd name="T22" fmla="*/ 114 w 709"/>
                <a:gd name="T23" fmla="*/ 964 h 964"/>
                <a:gd name="T24" fmla="*/ 171 w 709"/>
                <a:gd name="T25" fmla="*/ 936 h 964"/>
                <a:gd name="T26" fmla="*/ 256 w 709"/>
                <a:gd name="T27" fmla="*/ 936 h 964"/>
                <a:gd name="T28" fmla="*/ 312 w 709"/>
                <a:gd name="T29" fmla="*/ 851 h 964"/>
                <a:gd name="T30" fmla="*/ 312 w 709"/>
                <a:gd name="T31" fmla="*/ 737 h 964"/>
                <a:gd name="T32" fmla="*/ 426 w 709"/>
                <a:gd name="T33" fmla="*/ 737 h 964"/>
                <a:gd name="T34" fmla="*/ 454 w 709"/>
                <a:gd name="T35" fmla="*/ 794 h 964"/>
                <a:gd name="T36" fmla="*/ 539 w 709"/>
                <a:gd name="T37" fmla="*/ 766 h 964"/>
                <a:gd name="T38" fmla="*/ 567 w 709"/>
                <a:gd name="T39" fmla="*/ 794 h 964"/>
                <a:gd name="T40" fmla="*/ 653 w 709"/>
                <a:gd name="T41" fmla="*/ 681 h 964"/>
                <a:gd name="T42" fmla="*/ 709 w 709"/>
                <a:gd name="T43" fmla="*/ 539 h 964"/>
                <a:gd name="T44" fmla="*/ 709 w 709"/>
                <a:gd name="T45" fmla="*/ 397 h 964"/>
                <a:gd name="T46" fmla="*/ 624 w 709"/>
                <a:gd name="T47" fmla="*/ 369 h 964"/>
                <a:gd name="T48" fmla="*/ 596 w 709"/>
                <a:gd name="T49" fmla="*/ 369 h 964"/>
                <a:gd name="T50" fmla="*/ 539 w 709"/>
                <a:gd name="T51" fmla="*/ 312 h 964"/>
                <a:gd name="T52" fmla="*/ 596 w 709"/>
                <a:gd name="T53" fmla="*/ 284 h 964"/>
                <a:gd name="T54" fmla="*/ 539 w 709"/>
                <a:gd name="T55" fmla="*/ 199 h 964"/>
                <a:gd name="T56" fmla="*/ 653 w 709"/>
                <a:gd name="T57" fmla="*/ 114 h 964"/>
                <a:gd name="T58" fmla="*/ 653 w 709"/>
                <a:gd name="T59" fmla="*/ 57 h 964"/>
                <a:gd name="T60" fmla="*/ 567 w 709"/>
                <a:gd name="T6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964">
                  <a:moveTo>
                    <a:pt x="567" y="0"/>
                  </a:moveTo>
                  <a:lnTo>
                    <a:pt x="369" y="142"/>
                  </a:lnTo>
                  <a:lnTo>
                    <a:pt x="312" y="284"/>
                  </a:lnTo>
                  <a:lnTo>
                    <a:pt x="312" y="369"/>
                  </a:lnTo>
                  <a:lnTo>
                    <a:pt x="284" y="425"/>
                  </a:lnTo>
                  <a:lnTo>
                    <a:pt x="256" y="340"/>
                  </a:lnTo>
                  <a:lnTo>
                    <a:pt x="199" y="340"/>
                  </a:lnTo>
                  <a:lnTo>
                    <a:pt x="57" y="539"/>
                  </a:lnTo>
                  <a:lnTo>
                    <a:pt x="57" y="709"/>
                  </a:lnTo>
                  <a:lnTo>
                    <a:pt x="0" y="851"/>
                  </a:lnTo>
                  <a:lnTo>
                    <a:pt x="57" y="936"/>
                  </a:lnTo>
                  <a:lnTo>
                    <a:pt x="114" y="964"/>
                  </a:lnTo>
                  <a:lnTo>
                    <a:pt x="171" y="936"/>
                  </a:lnTo>
                  <a:lnTo>
                    <a:pt x="256" y="936"/>
                  </a:lnTo>
                  <a:lnTo>
                    <a:pt x="312" y="851"/>
                  </a:lnTo>
                  <a:lnTo>
                    <a:pt x="312" y="737"/>
                  </a:lnTo>
                  <a:lnTo>
                    <a:pt x="426" y="737"/>
                  </a:lnTo>
                  <a:lnTo>
                    <a:pt x="454" y="794"/>
                  </a:lnTo>
                  <a:lnTo>
                    <a:pt x="539" y="766"/>
                  </a:lnTo>
                  <a:lnTo>
                    <a:pt x="567" y="794"/>
                  </a:lnTo>
                  <a:lnTo>
                    <a:pt x="653" y="681"/>
                  </a:lnTo>
                  <a:lnTo>
                    <a:pt x="709" y="53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69"/>
                  </a:lnTo>
                  <a:lnTo>
                    <a:pt x="539" y="312"/>
                  </a:lnTo>
                  <a:lnTo>
                    <a:pt x="596" y="284"/>
                  </a:lnTo>
                  <a:lnTo>
                    <a:pt x="539" y="199"/>
                  </a:lnTo>
                  <a:lnTo>
                    <a:pt x="653" y="114"/>
                  </a:lnTo>
                  <a:lnTo>
                    <a:pt x="653" y="5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52" name="Group 292">
            <a:extLst>
              <a:ext uri="{FF2B5EF4-FFF2-40B4-BE49-F238E27FC236}">
                <a16:creationId xmlns:a16="http://schemas.microsoft.com/office/drawing/2014/main" id="{37E63B48-F698-4CE4-8125-AE7783FB0FF8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6761163"/>
            <a:ext cx="530225" cy="133350"/>
            <a:chOff x="585" y="5789"/>
            <a:chExt cx="334" cy="84"/>
          </a:xfrm>
        </p:grpSpPr>
        <p:sp>
          <p:nvSpPr>
            <p:cNvPr id="15653" name="WordArt 293">
              <a:extLst>
                <a:ext uri="{FF2B5EF4-FFF2-40B4-BE49-F238E27FC236}">
                  <a16:creationId xmlns:a16="http://schemas.microsoft.com/office/drawing/2014/main" id="{4E103542-9441-453A-AE1B-054F11D4BE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  <p:sp>
          <p:nvSpPr>
            <p:cNvPr id="15654" name="WordArt 294">
              <a:extLst>
                <a:ext uri="{FF2B5EF4-FFF2-40B4-BE49-F238E27FC236}">
                  <a16:creationId xmlns:a16="http://schemas.microsoft.com/office/drawing/2014/main" id="{947E206E-0B35-4C28-86C9-C20BFC0C51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</p:grpSp>
      <p:grpSp>
        <p:nvGrpSpPr>
          <p:cNvPr id="15655" name="Group 295">
            <a:extLst>
              <a:ext uri="{FF2B5EF4-FFF2-40B4-BE49-F238E27FC236}">
                <a16:creationId xmlns:a16="http://schemas.microsoft.com/office/drawing/2014/main" id="{C7A88FA2-4C89-4531-B137-B341C4C5A7C8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3879850"/>
            <a:ext cx="396875" cy="133350"/>
            <a:chOff x="4577" y="3463"/>
            <a:chExt cx="250" cy="84"/>
          </a:xfrm>
        </p:grpSpPr>
        <p:sp>
          <p:nvSpPr>
            <p:cNvPr id="15656" name="WordArt 296">
              <a:extLst>
                <a:ext uri="{FF2B5EF4-FFF2-40B4-BE49-F238E27FC236}">
                  <a16:creationId xmlns:a16="http://schemas.microsoft.com/office/drawing/2014/main" id="{A406921A-BDF0-4261-96B8-FBD0CF341C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4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15657" name="WordArt 297">
              <a:extLst>
                <a:ext uri="{FF2B5EF4-FFF2-40B4-BE49-F238E27FC236}">
                  <a16:creationId xmlns:a16="http://schemas.microsoft.com/office/drawing/2014/main" id="{E5DB0D00-0F64-4BD0-9C24-7B9631D4BA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4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15658" name="Group 298">
            <a:extLst>
              <a:ext uri="{FF2B5EF4-FFF2-40B4-BE49-F238E27FC236}">
                <a16:creationId xmlns:a16="http://schemas.microsoft.com/office/drawing/2014/main" id="{4A85C89A-8D43-463D-A6AC-508AAFD23D24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940550"/>
            <a:ext cx="274637" cy="133350"/>
            <a:chOff x="245" y="5789"/>
            <a:chExt cx="173" cy="84"/>
          </a:xfrm>
        </p:grpSpPr>
        <p:sp>
          <p:nvSpPr>
            <p:cNvPr id="15659" name="WordArt 299">
              <a:extLst>
                <a:ext uri="{FF2B5EF4-FFF2-40B4-BE49-F238E27FC236}">
                  <a16:creationId xmlns:a16="http://schemas.microsoft.com/office/drawing/2014/main" id="{E7C8B0B0-1D2F-434F-9AFB-4196777017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578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  <p:sp>
          <p:nvSpPr>
            <p:cNvPr id="15660" name="WordArt 300">
              <a:extLst>
                <a:ext uri="{FF2B5EF4-FFF2-40B4-BE49-F238E27FC236}">
                  <a16:creationId xmlns:a16="http://schemas.microsoft.com/office/drawing/2014/main" id="{DCEE6F5C-2BCA-4EC3-8A49-1792C1D7A2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579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</p:grpSp>
      <p:grpSp>
        <p:nvGrpSpPr>
          <p:cNvPr id="15661" name="Group 301">
            <a:extLst>
              <a:ext uri="{FF2B5EF4-FFF2-40B4-BE49-F238E27FC236}">
                <a16:creationId xmlns:a16="http://schemas.microsoft.com/office/drawing/2014/main" id="{F88EFFBD-6440-4D52-BA29-BEF5A547DCC6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5321300"/>
            <a:ext cx="530225" cy="133350"/>
            <a:chOff x="4123" y="3607"/>
            <a:chExt cx="334" cy="84"/>
          </a:xfrm>
        </p:grpSpPr>
        <p:sp>
          <p:nvSpPr>
            <p:cNvPr id="15662" name="WordArt 302">
              <a:extLst>
                <a:ext uri="{FF2B5EF4-FFF2-40B4-BE49-F238E27FC236}">
                  <a16:creationId xmlns:a16="http://schemas.microsoft.com/office/drawing/2014/main" id="{AAC2B1CB-E347-4C75-94C3-3553598392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6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  <p:sp>
          <p:nvSpPr>
            <p:cNvPr id="15663" name="WordArt 303">
              <a:extLst>
                <a:ext uri="{FF2B5EF4-FFF2-40B4-BE49-F238E27FC236}">
                  <a16:creationId xmlns:a16="http://schemas.microsoft.com/office/drawing/2014/main" id="{4A94B9B8-63B5-4A05-8276-DAA88A3AB7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6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</p:grpSp>
      <p:grpSp>
        <p:nvGrpSpPr>
          <p:cNvPr id="15664" name="Group 304">
            <a:extLst>
              <a:ext uri="{FF2B5EF4-FFF2-40B4-BE49-F238E27FC236}">
                <a16:creationId xmlns:a16="http://schemas.microsoft.com/office/drawing/2014/main" id="{B89D0DF7-5E1C-4A8D-8651-A1CE5645CB53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3475038"/>
            <a:ext cx="396875" cy="133350"/>
            <a:chOff x="4577" y="3607"/>
            <a:chExt cx="250" cy="84"/>
          </a:xfrm>
        </p:grpSpPr>
        <p:sp>
          <p:nvSpPr>
            <p:cNvPr id="15665" name="WordArt 305">
              <a:extLst>
                <a:ext uri="{FF2B5EF4-FFF2-40B4-BE49-F238E27FC236}">
                  <a16:creationId xmlns:a16="http://schemas.microsoft.com/office/drawing/2014/main" id="{8D719F4F-788C-45A7-A361-194B46B0B8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  <p:sp>
          <p:nvSpPr>
            <p:cNvPr id="15666" name="WordArt 306">
              <a:extLst>
                <a:ext uri="{FF2B5EF4-FFF2-40B4-BE49-F238E27FC236}">
                  <a16:creationId xmlns:a16="http://schemas.microsoft.com/office/drawing/2014/main" id="{3AA7D879-E5D5-49DE-BF30-8F299880FD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</p:grpSp>
      <p:grpSp>
        <p:nvGrpSpPr>
          <p:cNvPr id="15667" name="Group 307">
            <a:extLst>
              <a:ext uri="{FF2B5EF4-FFF2-40B4-BE49-F238E27FC236}">
                <a16:creationId xmlns:a16="http://schemas.microsoft.com/office/drawing/2014/main" id="{FC74BD06-4A6E-415A-9C6C-F4BF3E3B78FC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1135063"/>
            <a:ext cx="530225" cy="133350"/>
            <a:chOff x="4123" y="3803"/>
            <a:chExt cx="334" cy="84"/>
          </a:xfrm>
        </p:grpSpPr>
        <p:sp>
          <p:nvSpPr>
            <p:cNvPr id="15668" name="WordArt 308">
              <a:extLst>
                <a:ext uri="{FF2B5EF4-FFF2-40B4-BE49-F238E27FC236}">
                  <a16:creationId xmlns:a16="http://schemas.microsoft.com/office/drawing/2014/main" id="{76E8F625-C989-4A62-944F-4BEF7FBA66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8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  <p:sp>
          <p:nvSpPr>
            <p:cNvPr id="15669" name="WordArt 309">
              <a:extLst>
                <a:ext uri="{FF2B5EF4-FFF2-40B4-BE49-F238E27FC236}">
                  <a16:creationId xmlns:a16="http://schemas.microsoft.com/office/drawing/2014/main" id="{CD5CC782-B7C4-4BAF-8CBF-A0E35FABC5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8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</p:grpSp>
      <p:grpSp>
        <p:nvGrpSpPr>
          <p:cNvPr id="15670" name="Group 310">
            <a:extLst>
              <a:ext uri="{FF2B5EF4-FFF2-40B4-BE49-F238E27FC236}">
                <a16:creationId xmlns:a16="http://schemas.microsoft.com/office/drawing/2014/main" id="{FF0C7F81-1F96-4788-9168-DD3A8CE93063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5321300"/>
            <a:ext cx="396875" cy="133350"/>
            <a:chOff x="4577" y="3803"/>
            <a:chExt cx="250" cy="84"/>
          </a:xfrm>
        </p:grpSpPr>
        <p:sp>
          <p:nvSpPr>
            <p:cNvPr id="15671" name="WordArt 311">
              <a:extLst>
                <a:ext uri="{FF2B5EF4-FFF2-40B4-BE49-F238E27FC236}">
                  <a16:creationId xmlns:a16="http://schemas.microsoft.com/office/drawing/2014/main" id="{FE4CE8B8-70F9-482A-94D3-CAE7EEAF4F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8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  <p:sp>
          <p:nvSpPr>
            <p:cNvPr id="15672" name="WordArt 312">
              <a:extLst>
                <a:ext uri="{FF2B5EF4-FFF2-40B4-BE49-F238E27FC236}">
                  <a16:creationId xmlns:a16="http://schemas.microsoft.com/office/drawing/2014/main" id="{4103BA60-9681-448B-8676-A01F67C3C7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8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</p:grpSp>
      <p:grpSp>
        <p:nvGrpSpPr>
          <p:cNvPr id="15673" name="Group 313">
            <a:extLst>
              <a:ext uri="{FF2B5EF4-FFF2-40B4-BE49-F238E27FC236}">
                <a16:creationId xmlns:a16="http://schemas.microsoft.com/office/drawing/2014/main" id="{2766CFD6-8BDF-42D9-87CF-912C3A86AD50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1722438"/>
            <a:ext cx="530225" cy="133350"/>
            <a:chOff x="4123" y="4030"/>
            <a:chExt cx="334" cy="84"/>
          </a:xfrm>
        </p:grpSpPr>
        <p:sp>
          <p:nvSpPr>
            <p:cNvPr id="15674" name="WordArt 314">
              <a:extLst>
                <a:ext uri="{FF2B5EF4-FFF2-40B4-BE49-F238E27FC236}">
                  <a16:creationId xmlns:a16="http://schemas.microsoft.com/office/drawing/2014/main" id="{62B790C4-98B7-4190-A4A0-59056B1D8E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40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  <p:sp>
          <p:nvSpPr>
            <p:cNvPr id="15675" name="WordArt 315">
              <a:extLst>
                <a:ext uri="{FF2B5EF4-FFF2-40B4-BE49-F238E27FC236}">
                  <a16:creationId xmlns:a16="http://schemas.microsoft.com/office/drawing/2014/main" id="{15D271D8-1140-45C7-9860-1A612185AE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40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</p:grpSp>
      <p:grpSp>
        <p:nvGrpSpPr>
          <p:cNvPr id="15676" name="Group 316">
            <a:extLst>
              <a:ext uri="{FF2B5EF4-FFF2-40B4-BE49-F238E27FC236}">
                <a16:creationId xmlns:a16="http://schemas.microsoft.com/office/drawing/2014/main" id="{DCD65C12-DA44-4C27-B78C-2423F29331E2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5456238"/>
            <a:ext cx="396875" cy="133350"/>
            <a:chOff x="4577" y="4030"/>
            <a:chExt cx="250" cy="84"/>
          </a:xfrm>
        </p:grpSpPr>
        <p:sp>
          <p:nvSpPr>
            <p:cNvPr id="15677" name="WordArt 317">
              <a:extLst>
                <a:ext uri="{FF2B5EF4-FFF2-40B4-BE49-F238E27FC236}">
                  <a16:creationId xmlns:a16="http://schemas.microsoft.com/office/drawing/2014/main" id="{3B8518B5-05EB-4026-8432-2C65001CC5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40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  <p:sp>
          <p:nvSpPr>
            <p:cNvPr id="15678" name="WordArt 318">
              <a:extLst>
                <a:ext uri="{FF2B5EF4-FFF2-40B4-BE49-F238E27FC236}">
                  <a16:creationId xmlns:a16="http://schemas.microsoft.com/office/drawing/2014/main" id="{D37AF458-F351-4A5F-9660-C16FDE92D1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40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</p:grpSp>
      <p:grpSp>
        <p:nvGrpSpPr>
          <p:cNvPr id="15679" name="Group 319">
            <a:extLst>
              <a:ext uri="{FF2B5EF4-FFF2-40B4-BE49-F238E27FC236}">
                <a16:creationId xmlns:a16="http://schemas.microsoft.com/office/drawing/2014/main" id="{BAAF273B-7793-4AE6-B59D-3ECC3ADD08B2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2079625"/>
            <a:ext cx="530225" cy="133350"/>
            <a:chOff x="4236" y="4287"/>
            <a:chExt cx="334" cy="84"/>
          </a:xfrm>
        </p:grpSpPr>
        <p:sp>
          <p:nvSpPr>
            <p:cNvPr id="15680" name="WordArt 320">
              <a:extLst>
                <a:ext uri="{FF2B5EF4-FFF2-40B4-BE49-F238E27FC236}">
                  <a16:creationId xmlns:a16="http://schemas.microsoft.com/office/drawing/2014/main" id="{2AC6F26A-95BE-4E8B-8D21-286C202187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42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  <p:sp>
          <p:nvSpPr>
            <p:cNvPr id="15681" name="WordArt 321">
              <a:extLst>
                <a:ext uri="{FF2B5EF4-FFF2-40B4-BE49-F238E27FC236}">
                  <a16:creationId xmlns:a16="http://schemas.microsoft.com/office/drawing/2014/main" id="{162ED147-5298-4EA1-9306-EFAD96A50F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42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</p:grpSp>
      <p:grpSp>
        <p:nvGrpSpPr>
          <p:cNvPr id="15682" name="Group 322">
            <a:extLst>
              <a:ext uri="{FF2B5EF4-FFF2-40B4-BE49-F238E27FC236}">
                <a16:creationId xmlns:a16="http://schemas.microsoft.com/office/drawing/2014/main" id="{769128FF-7D54-43ED-ACC6-A35284ED5F35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4914900"/>
            <a:ext cx="396875" cy="133350"/>
            <a:chOff x="4690" y="4287"/>
            <a:chExt cx="250" cy="84"/>
          </a:xfrm>
        </p:grpSpPr>
        <p:sp>
          <p:nvSpPr>
            <p:cNvPr id="15683" name="WordArt 323">
              <a:extLst>
                <a:ext uri="{FF2B5EF4-FFF2-40B4-BE49-F238E27FC236}">
                  <a16:creationId xmlns:a16="http://schemas.microsoft.com/office/drawing/2014/main" id="{C6DC88E1-FE63-4C79-9F58-61D6538521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0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  <p:sp>
          <p:nvSpPr>
            <p:cNvPr id="15684" name="WordArt 324">
              <a:extLst>
                <a:ext uri="{FF2B5EF4-FFF2-40B4-BE49-F238E27FC236}">
                  <a16:creationId xmlns:a16="http://schemas.microsoft.com/office/drawing/2014/main" id="{C1895B59-94A1-4BF8-B40D-84B3AACF35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1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</p:grpSp>
      <p:grpSp>
        <p:nvGrpSpPr>
          <p:cNvPr id="15685" name="Group 325">
            <a:extLst>
              <a:ext uri="{FF2B5EF4-FFF2-40B4-BE49-F238E27FC236}">
                <a16:creationId xmlns:a16="http://schemas.microsoft.com/office/drawing/2014/main" id="{AE7C83BA-07D7-4F2B-A7A3-066996DC8BD2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7750175"/>
            <a:ext cx="396875" cy="133350"/>
            <a:chOff x="1471" y="5789"/>
            <a:chExt cx="250" cy="84"/>
          </a:xfrm>
        </p:grpSpPr>
        <p:sp>
          <p:nvSpPr>
            <p:cNvPr id="15686" name="WordArt 326">
              <a:extLst>
                <a:ext uri="{FF2B5EF4-FFF2-40B4-BE49-F238E27FC236}">
                  <a16:creationId xmlns:a16="http://schemas.microsoft.com/office/drawing/2014/main" id="{7865B14B-DA1D-4028-AF5D-3B70499B1F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  <p:sp>
          <p:nvSpPr>
            <p:cNvPr id="15687" name="WordArt 327">
              <a:extLst>
                <a:ext uri="{FF2B5EF4-FFF2-40B4-BE49-F238E27FC236}">
                  <a16:creationId xmlns:a16="http://schemas.microsoft.com/office/drawing/2014/main" id="{54027376-E5A7-47E0-B6B4-9713F0BE3F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</p:grpSp>
      <p:grpSp>
        <p:nvGrpSpPr>
          <p:cNvPr id="15688" name="Group 328">
            <a:extLst>
              <a:ext uri="{FF2B5EF4-FFF2-40B4-BE49-F238E27FC236}">
                <a16:creationId xmlns:a16="http://schemas.microsoft.com/office/drawing/2014/main" id="{04CA592B-6337-49DA-BACA-D9D80402ED6C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9326563"/>
            <a:ext cx="396875" cy="133350"/>
            <a:chOff x="1471" y="5933"/>
            <a:chExt cx="250" cy="84"/>
          </a:xfrm>
        </p:grpSpPr>
        <p:sp>
          <p:nvSpPr>
            <p:cNvPr id="15689" name="WordArt 329">
              <a:extLst>
                <a:ext uri="{FF2B5EF4-FFF2-40B4-BE49-F238E27FC236}">
                  <a16:creationId xmlns:a16="http://schemas.microsoft.com/office/drawing/2014/main" id="{D6DF3E64-52A6-478F-A3DC-D89ACBB3A2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9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  <p:sp>
          <p:nvSpPr>
            <p:cNvPr id="15690" name="WordArt 330">
              <a:extLst>
                <a:ext uri="{FF2B5EF4-FFF2-40B4-BE49-F238E27FC236}">
                  <a16:creationId xmlns:a16="http://schemas.microsoft.com/office/drawing/2014/main" id="{4B2BDC17-F945-49A7-9FC8-FD0299A78E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9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</p:grpSp>
      <p:grpSp>
        <p:nvGrpSpPr>
          <p:cNvPr id="15691" name="Group 331">
            <a:extLst>
              <a:ext uri="{FF2B5EF4-FFF2-40B4-BE49-F238E27FC236}">
                <a16:creationId xmlns:a16="http://schemas.microsoft.com/office/drawing/2014/main" id="{C6DCA8B5-D7C7-4651-8B12-2B79300CCC6D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8066088"/>
            <a:ext cx="396875" cy="133350"/>
            <a:chOff x="1471" y="6129"/>
            <a:chExt cx="250" cy="84"/>
          </a:xfrm>
        </p:grpSpPr>
        <p:sp>
          <p:nvSpPr>
            <p:cNvPr id="15692" name="WordArt 332">
              <a:extLst>
                <a:ext uri="{FF2B5EF4-FFF2-40B4-BE49-F238E27FC236}">
                  <a16:creationId xmlns:a16="http://schemas.microsoft.com/office/drawing/2014/main" id="{487E691B-996F-4652-B2EF-8893ACCE9E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1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3F35C560-CCD6-4276-8A8A-23AD32655E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1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</p:grpSp>
      <p:grpSp>
        <p:nvGrpSpPr>
          <p:cNvPr id="15694" name="Group 334">
            <a:extLst>
              <a:ext uri="{FF2B5EF4-FFF2-40B4-BE49-F238E27FC236}">
                <a16:creationId xmlns:a16="http://schemas.microsoft.com/office/drawing/2014/main" id="{8ED898B3-F4E9-47FA-8B42-CD9FCB6D13E7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335963"/>
            <a:ext cx="396875" cy="133350"/>
            <a:chOff x="1471" y="6356"/>
            <a:chExt cx="250" cy="84"/>
          </a:xfrm>
        </p:grpSpPr>
        <p:sp>
          <p:nvSpPr>
            <p:cNvPr id="15695" name="WordArt 335">
              <a:extLst>
                <a:ext uri="{FF2B5EF4-FFF2-40B4-BE49-F238E27FC236}">
                  <a16:creationId xmlns:a16="http://schemas.microsoft.com/office/drawing/2014/main" id="{D1364403-E8CD-42F5-9AB2-B0BD32E79B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3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5C4290AB-1A9F-4A9E-AC36-939A0AEF76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3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</p:grpSp>
      <p:grpSp>
        <p:nvGrpSpPr>
          <p:cNvPr id="15697" name="Group 337">
            <a:extLst>
              <a:ext uri="{FF2B5EF4-FFF2-40B4-BE49-F238E27FC236}">
                <a16:creationId xmlns:a16="http://schemas.microsoft.com/office/drawing/2014/main" id="{E91A21B2-AC3F-42C6-B6EB-2BCA7ADE2D7E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951538"/>
            <a:ext cx="396875" cy="133350"/>
            <a:chOff x="5122" y="4287"/>
            <a:chExt cx="250" cy="84"/>
          </a:xfrm>
        </p:grpSpPr>
        <p:sp>
          <p:nvSpPr>
            <p:cNvPr id="15698" name="WordArt 338">
              <a:extLst>
                <a:ext uri="{FF2B5EF4-FFF2-40B4-BE49-F238E27FC236}">
                  <a16:creationId xmlns:a16="http://schemas.microsoft.com/office/drawing/2014/main" id="{3E4D99D3-24BD-42A5-B3D3-34985DECB6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2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E0E50C20-31BC-44BF-8D02-773ADBB1FB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3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</p:grpSp>
      <p:grpSp>
        <p:nvGrpSpPr>
          <p:cNvPr id="15700" name="Group 340">
            <a:extLst>
              <a:ext uri="{FF2B5EF4-FFF2-40B4-BE49-F238E27FC236}">
                <a16:creationId xmlns:a16="http://schemas.microsoft.com/office/drawing/2014/main" id="{CF5AB7AE-4D08-44D2-869A-E223E660AA85}"/>
              </a:ext>
            </a:extLst>
          </p:cNvPr>
          <p:cNvGrpSpPr>
            <a:grpSpLocks/>
          </p:cNvGrpSpPr>
          <p:nvPr/>
        </p:nvGrpSpPr>
        <p:grpSpPr bwMode="auto">
          <a:xfrm>
            <a:off x="6383338" y="3252788"/>
            <a:ext cx="396875" cy="133350"/>
            <a:chOff x="4712" y="4484"/>
            <a:chExt cx="250" cy="84"/>
          </a:xfrm>
        </p:grpSpPr>
        <p:sp>
          <p:nvSpPr>
            <p:cNvPr id="15701" name="WordArt 341">
              <a:extLst>
                <a:ext uri="{FF2B5EF4-FFF2-40B4-BE49-F238E27FC236}">
                  <a16:creationId xmlns:a16="http://schemas.microsoft.com/office/drawing/2014/main" id="{79A3CA32-E362-41E4-ABE4-BC344C7FD7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  <p:sp>
          <p:nvSpPr>
            <p:cNvPr id="15702" name="WordArt 342">
              <a:extLst>
                <a:ext uri="{FF2B5EF4-FFF2-40B4-BE49-F238E27FC236}">
                  <a16:creationId xmlns:a16="http://schemas.microsoft.com/office/drawing/2014/main" id="{139B1018-86CA-4617-A1A9-AFC4A57C23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</p:grpSp>
      <p:grpSp>
        <p:nvGrpSpPr>
          <p:cNvPr id="15703" name="Group 343">
            <a:extLst>
              <a:ext uri="{FF2B5EF4-FFF2-40B4-BE49-F238E27FC236}">
                <a16:creationId xmlns:a16="http://schemas.microsoft.com/office/drawing/2014/main" id="{3D75EB9C-D0C0-4F80-A743-513A602E67B1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2709863"/>
            <a:ext cx="396875" cy="133350"/>
            <a:chOff x="4712" y="4628"/>
            <a:chExt cx="250" cy="84"/>
          </a:xfrm>
        </p:grpSpPr>
        <p:sp>
          <p:nvSpPr>
            <p:cNvPr id="15704" name="WordArt 344">
              <a:extLst>
                <a:ext uri="{FF2B5EF4-FFF2-40B4-BE49-F238E27FC236}">
                  <a16:creationId xmlns:a16="http://schemas.microsoft.com/office/drawing/2014/main" id="{BA7F250F-2943-40AC-B310-556ECA3791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6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  <p:sp>
          <p:nvSpPr>
            <p:cNvPr id="15705" name="WordArt 345">
              <a:extLst>
                <a:ext uri="{FF2B5EF4-FFF2-40B4-BE49-F238E27FC236}">
                  <a16:creationId xmlns:a16="http://schemas.microsoft.com/office/drawing/2014/main" id="{28F0F1F7-BB76-4823-8BD8-3190412008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6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</p:grpSp>
      <p:grpSp>
        <p:nvGrpSpPr>
          <p:cNvPr id="15706" name="Group 346">
            <a:extLst>
              <a:ext uri="{FF2B5EF4-FFF2-40B4-BE49-F238E27FC236}">
                <a16:creationId xmlns:a16="http://schemas.microsoft.com/office/drawing/2014/main" id="{B0FA31DD-3367-4C11-8D81-767AC761EEFB}"/>
              </a:ext>
            </a:extLst>
          </p:cNvPr>
          <p:cNvGrpSpPr>
            <a:grpSpLocks/>
          </p:cNvGrpSpPr>
          <p:nvPr/>
        </p:nvGrpSpPr>
        <p:grpSpPr bwMode="auto">
          <a:xfrm>
            <a:off x="5573713" y="6492875"/>
            <a:ext cx="396875" cy="133350"/>
            <a:chOff x="4712" y="4824"/>
            <a:chExt cx="250" cy="84"/>
          </a:xfrm>
        </p:grpSpPr>
        <p:sp>
          <p:nvSpPr>
            <p:cNvPr id="15707" name="WordArt 347">
              <a:extLst>
                <a:ext uri="{FF2B5EF4-FFF2-40B4-BE49-F238E27FC236}">
                  <a16:creationId xmlns:a16="http://schemas.microsoft.com/office/drawing/2014/main" id="{27B6CF86-91B4-427E-B3E3-073E8CA6F5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8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  <p:sp>
          <p:nvSpPr>
            <p:cNvPr id="15708" name="WordArt 348">
              <a:extLst>
                <a:ext uri="{FF2B5EF4-FFF2-40B4-BE49-F238E27FC236}">
                  <a16:creationId xmlns:a16="http://schemas.microsoft.com/office/drawing/2014/main" id="{C58EC1DE-5D3A-4A1B-BF06-5396F60BE4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8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</p:grpSp>
      <p:grpSp>
        <p:nvGrpSpPr>
          <p:cNvPr id="15709" name="Group 349">
            <a:extLst>
              <a:ext uri="{FF2B5EF4-FFF2-40B4-BE49-F238E27FC236}">
                <a16:creationId xmlns:a16="http://schemas.microsoft.com/office/drawing/2014/main" id="{3A917621-1BD9-4B17-9C4E-AE9B72EFB182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6086475"/>
            <a:ext cx="396875" cy="133350"/>
            <a:chOff x="4712" y="5051"/>
            <a:chExt cx="250" cy="84"/>
          </a:xfrm>
        </p:grpSpPr>
        <p:sp>
          <p:nvSpPr>
            <p:cNvPr id="15710" name="WordArt 350">
              <a:extLst>
                <a:ext uri="{FF2B5EF4-FFF2-40B4-BE49-F238E27FC236}">
                  <a16:creationId xmlns:a16="http://schemas.microsoft.com/office/drawing/2014/main" id="{11E3BE79-CAFE-4EC5-8542-9E2B3EC1DC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  <p:sp>
          <p:nvSpPr>
            <p:cNvPr id="15711" name="WordArt 351">
              <a:extLst>
                <a:ext uri="{FF2B5EF4-FFF2-40B4-BE49-F238E27FC236}">
                  <a16:creationId xmlns:a16="http://schemas.microsoft.com/office/drawing/2014/main" id="{947BE5B7-4F23-4B4F-B73F-F8A3194CB8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</p:grpSp>
      <p:grpSp>
        <p:nvGrpSpPr>
          <p:cNvPr id="15712" name="Group 352">
            <a:extLst>
              <a:ext uri="{FF2B5EF4-FFF2-40B4-BE49-F238E27FC236}">
                <a16:creationId xmlns:a16="http://schemas.microsoft.com/office/drawing/2014/main" id="{EC70E6C1-D8B9-47A7-9631-897C82100B9A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850063"/>
            <a:ext cx="396875" cy="133350"/>
            <a:chOff x="1287" y="7634"/>
            <a:chExt cx="250" cy="84"/>
          </a:xfrm>
        </p:grpSpPr>
        <p:sp>
          <p:nvSpPr>
            <p:cNvPr id="15713" name="WordArt 353">
              <a:extLst>
                <a:ext uri="{FF2B5EF4-FFF2-40B4-BE49-F238E27FC236}">
                  <a16:creationId xmlns:a16="http://schemas.microsoft.com/office/drawing/2014/main" id="{2FF3FCD7-45A6-4D45-8843-9CC5BA9BAC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7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  <p:sp>
          <p:nvSpPr>
            <p:cNvPr id="15714" name="WordArt 354">
              <a:extLst>
                <a:ext uri="{FF2B5EF4-FFF2-40B4-BE49-F238E27FC236}">
                  <a16:creationId xmlns:a16="http://schemas.microsoft.com/office/drawing/2014/main" id="{2409B9A7-667D-4EA4-9D0A-3718C7D45E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8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</p:grpSp>
      <p:grpSp>
        <p:nvGrpSpPr>
          <p:cNvPr id="15715" name="Group 355">
            <a:extLst>
              <a:ext uri="{FF2B5EF4-FFF2-40B4-BE49-F238E27FC236}">
                <a16:creationId xmlns:a16="http://schemas.microsoft.com/office/drawing/2014/main" id="{64EFD47E-EB50-40A4-855F-3EBDE326BF23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900238"/>
            <a:ext cx="396875" cy="133350"/>
            <a:chOff x="5144" y="4484"/>
            <a:chExt cx="250" cy="84"/>
          </a:xfrm>
        </p:grpSpPr>
        <p:sp>
          <p:nvSpPr>
            <p:cNvPr id="15716" name="WordArt 356">
              <a:extLst>
                <a:ext uri="{FF2B5EF4-FFF2-40B4-BE49-F238E27FC236}">
                  <a16:creationId xmlns:a16="http://schemas.microsoft.com/office/drawing/2014/main" id="{C5965A91-7B9E-4963-B30A-FF3566648A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  <p:sp>
          <p:nvSpPr>
            <p:cNvPr id="15717" name="WordArt 357">
              <a:extLst>
                <a:ext uri="{FF2B5EF4-FFF2-40B4-BE49-F238E27FC236}">
                  <a16:creationId xmlns:a16="http://schemas.microsoft.com/office/drawing/2014/main" id="{98EE9CF9-DBE7-494A-A50F-15C2F93AC6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</p:grpSp>
      <p:grpSp>
        <p:nvGrpSpPr>
          <p:cNvPr id="15718" name="Group 358">
            <a:extLst>
              <a:ext uri="{FF2B5EF4-FFF2-40B4-BE49-F238E27FC236}">
                <a16:creationId xmlns:a16="http://schemas.microsoft.com/office/drawing/2014/main" id="{11C73892-926D-42BA-ABE1-92A77D105555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9910763"/>
            <a:ext cx="396875" cy="133350"/>
            <a:chOff x="1606" y="6954"/>
            <a:chExt cx="250" cy="84"/>
          </a:xfrm>
        </p:grpSpPr>
        <p:sp>
          <p:nvSpPr>
            <p:cNvPr id="15719" name="WordArt 359">
              <a:extLst>
                <a:ext uri="{FF2B5EF4-FFF2-40B4-BE49-F238E27FC236}">
                  <a16:creationId xmlns:a16="http://schemas.microsoft.com/office/drawing/2014/main" id="{748FA00D-50C3-4C2E-9954-421D6B7B34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695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  <p:sp>
          <p:nvSpPr>
            <p:cNvPr id="15720" name="WordArt 360">
              <a:extLst>
                <a:ext uri="{FF2B5EF4-FFF2-40B4-BE49-F238E27FC236}">
                  <a16:creationId xmlns:a16="http://schemas.microsoft.com/office/drawing/2014/main" id="{63B44D7B-09B4-4C72-95CB-B2DABC4721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695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</p:grpSp>
      <p:grpSp>
        <p:nvGrpSpPr>
          <p:cNvPr id="15721" name="Group 361">
            <a:extLst>
              <a:ext uri="{FF2B5EF4-FFF2-40B4-BE49-F238E27FC236}">
                <a16:creationId xmlns:a16="http://schemas.microsoft.com/office/drawing/2014/main" id="{DB2F3903-8189-4964-B3C2-D04535629DD6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6805613"/>
            <a:ext cx="396875" cy="133350"/>
            <a:chOff x="1606" y="7150"/>
            <a:chExt cx="250" cy="84"/>
          </a:xfrm>
        </p:grpSpPr>
        <p:sp>
          <p:nvSpPr>
            <p:cNvPr id="15722" name="WordArt 362">
              <a:extLst>
                <a:ext uri="{FF2B5EF4-FFF2-40B4-BE49-F238E27FC236}">
                  <a16:creationId xmlns:a16="http://schemas.microsoft.com/office/drawing/2014/main" id="{EDE2BF46-0CB6-4413-BCE9-C0A4BF6B5F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  <p:sp>
          <p:nvSpPr>
            <p:cNvPr id="15723" name="WordArt 363">
              <a:extLst>
                <a:ext uri="{FF2B5EF4-FFF2-40B4-BE49-F238E27FC236}">
                  <a16:creationId xmlns:a16="http://schemas.microsoft.com/office/drawing/2014/main" id="{D7200965-22AC-4AC9-9ED6-C6ED955A8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</p:grpSp>
      <p:grpSp>
        <p:nvGrpSpPr>
          <p:cNvPr id="15724" name="Group 364">
            <a:extLst>
              <a:ext uri="{FF2B5EF4-FFF2-40B4-BE49-F238E27FC236}">
                <a16:creationId xmlns:a16="http://schemas.microsoft.com/office/drawing/2014/main" id="{5031B52E-E02C-48D5-ACAE-FFA1564EB02E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4151313"/>
            <a:ext cx="396875" cy="133350"/>
            <a:chOff x="5144" y="5051"/>
            <a:chExt cx="250" cy="84"/>
          </a:xfrm>
        </p:grpSpPr>
        <p:sp>
          <p:nvSpPr>
            <p:cNvPr id="15725" name="WordArt 365">
              <a:extLst>
                <a:ext uri="{FF2B5EF4-FFF2-40B4-BE49-F238E27FC236}">
                  <a16:creationId xmlns:a16="http://schemas.microsoft.com/office/drawing/2014/main" id="{590E9307-ADBE-44CC-95C5-94B41D3272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  <p:sp>
          <p:nvSpPr>
            <p:cNvPr id="15726" name="WordArt 366">
              <a:extLst>
                <a:ext uri="{FF2B5EF4-FFF2-40B4-BE49-F238E27FC236}">
                  <a16:creationId xmlns:a16="http://schemas.microsoft.com/office/drawing/2014/main" id="{6A250355-4A89-4C06-A478-E862FA0C6A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</p:grpSp>
      <p:grpSp>
        <p:nvGrpSpPr>
          <p:cNvPr id="15727" name="Group 367">
            <a:extLst>
              <a:ext uri="{FF2B5EF4-FFF2-40B4-BE49-F238E27FC236}">
                <a16:creationId xmlns:a16="http://schemas.microsoft.com/office/drawing/2014/main" id="{D88430D3-383F-4901-8A7C-D2FE0622B0E3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1215688"/>
            <a:ext cx="396875" cy="133350"/>
            <a:chOff x="1719" y="7634"/>
            <a:chExt cx="250" cy="84"/>
          </a:xfrm>
        </p:grpSpPr>
        <p:sp>
          <p:nvSpPr>
            <p:cNvPr id="15728" name="WordArt 368">
              <a:extLst>
                <a:ext uri="{FF2B5EF4-FFF2-40B4-BE49-F238E27FC236}">
                  <a16:creationId xmlns:a16="http://schemas.microsoft.com/office/drawing/2014/main" id="{027C0B2A-4E87-4AEB-B543-6020EAC726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  <p:sp>
          <p:nvSpPr>
            <p:cNvPr id="15729" name="WordArt 369">
              <a:extLst>
                <a:ext uri="{FF2B5EF4-FFF2-40B4-BE49-F238E27FC236}">
                  <a16:creationId xmlns:a16="http://schemas.microsoft.com/office/drawing/2014/main" id="{75D8DFB3-A3CB-44B0-9B79-466B34EDB4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73" name="Group 289">
            <a:extLst>
              <a:ext uri="{FF2B5EF4-FFF2-40B4-BE49-F238E27FC236}">
                <a16:creationId xmlns:a16="http://schemas.microsoft.com/office/drawing/2014/main" id="{FE3B7A4A-E795-4E49-98F3-2F0A64C3A5E8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546100"/>
            <a:ext cx="7920038" cy="11706225"/>
            <a:chOff x="416" y="344"/>
            <a:chExt cx="4989" cy="7374"/>
          </a:xfrm>
        </p:grpSpPr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E4FA6D4E-DCEE-46F2-AC67-7B768A2D6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357"/>
              <a:ext cx="964" cy="1361"/>
            </a:xfrm>
            <a:custGeom>
              <a:avLst/>
              <a:gdLst>
                <a:gd name="T0" fmla="*/ 850 w 964"/>
                <a:gd name="T1" fmla="*/ 1361 h 1361"/>
                <a:gd name="T2" fmla="*/ 680 w 964"/>
                <a:gd name="T3" fmla="*/ 1361 h 1361"/>
                <a:gd name="T4" fmla="*/ 680 w 964"/>
                <a:gd name="T5" fmla="*/ 1247 h 1361"/>
                <a:gd name="T6" fmla="*/ 510 w 964"/>
                <a:gd name="T7" fmla="*/ 1247 h 1361"/>
                <a:gd name="T8" fmla="*/ 510 w 964"/>
                <a:gd name="T9" fmla="*/ 1304 h 1361"/>
                <a:gd name="T10" fmla="*/ 340 w 964"/>
                <a:gd name="T11" fmla="*/ 1304 h 1361"/>
                <a:gd name="T12" fmla="*/ 340 w 964"/>
                <a:gd name="T13" fmla="*/ 1190 h 1361"/>
                <a:gd name="T14" fmla="*/ 283 w 964"/>
                <a:gd name="T15" fmla="*/ 1190 h 1361"/>
                <a:gd name="T16" fmla="*/ 283 w 964"/>
                <a:gd name="T17" fmla="*/ 1134 h 1361"/>
                <a:gd name="T18" fmla="*/ 340 w 964"/>
                <a:gd name="T19" fmla="*/ 1134 h 1361"/>
                <a:gd name="T20" fmla="*/ 340 w 964"/>
                <a:gd name="T21" fmla="*/ 1020 h 1361"/>
                <a:gd name="T22" fmla="*/ 226 w 964"/>
                <a:gd name="T23" fmla="*/ 1020 h 1361"/>
                <a:gd name="T24" fmla="*/ 226 w 964"/>
                <a:gd name="T25" fmla="*/ 907 h 1361"/>
                <a:gd name="T26" fmla="*/ 0 w 964"/>
                <a:gd name="T27" fmla="*/ 907 h 1361"/>
                <a:gd name="T28" fmla="*/ 0 w 964"/>
                <a:gd name="T29" fmla="*/ 623 h 1361"/>
                <a:gd name="T30" fmla="*/ 170 w 964"/>
                <a:gd name="T31" fmla="*/ 623 h 1361"/>
                <a:gd name="T32" fmla="*/ 170 w 964"/>
                <a:gd name="T33" fmla="*/ 453 h 1361"/>
                <a:gd name="T34" fmla="*/ 113 w 964"/>
                <a:gd name="T35" fmla="*/ 453 h 1361"/>
                <a:gd name="T36" fmla="*/ 113 w 964"/>
                <a:gd name="T37" fmla="*/ 340 h 1361"/>
                <a:gd name="T38" fmla="*/ 170 w 964"/>
                <a:gd name="T39" fmla="*/ 340 h 1361"/>
                <a:gd name="T40" fmla="*/ 170 w 964"/>
                <a:gd name="T41" fmla="*/ 227 h 1361"/>
                <a:gd name="T42" fmla="*/ 113 w 964"/>
                <a:gd name="T43" fmla="*/ 227 h 1361"/>
                <a:gd name="T44" fmla="*/ 113 w 964"/>
                <a:gd name="T45" fmla="*/ 56 h 1361"/>
                <a:gd name="T46" fmla="*/ 170 w 964"/>
                <a:gd name="T47" fmla="*/ 56 h 1361"/>
                <a:gd name="T48" fmla="*/ 170 w 964"/>
                <a:gd name="T49" fmla="*/ 0 h 1361"/>
                <a:gd name="T50" fmla="*/ 226 w 964"/>
                <a:gd name="T51" fmla="*/ 0 h 1361"/>
                <a:gd name="T52" fmla="*/ 226 w 964"/>
                <a:gd name="T53" fmla="*/ 56 h 1361"/>
                <a:gd name="T54" fmla="*/ 340 w 964"/>
                <a:gd name="T55" fmla="*/ 56 h 1361"/>
                <a:gd name="T56" fmla="*/ 340 w 964"/>
                <a:gd name="T57" fmla="*/ 113 h 1361"/>
                <a:gd name="T58" fmla="*/ 396 w 964"/>
                <a:gd name="T59" fmla="*/ 113 h 1361"/>
                <a:gd name="T60" fmla="*/ 396 w 964"/>
                <a:gd name="T61" fmla="*/ 283 h 1361"/>
                <a:gd name="T62" fmla="*/ 510 w 964"/>
                <a:gd name="T63" fmla="*/ 283 h 1361"/>
                <a:gd name="T64" fmla="*/ 510 w 964"/>
                <a:gd name="T65" fmla="*/ 340 h 1361"/>
                <a:gd name="T66" fmla="*/ 453 w 964"/>
                <a:gd name="T67" fmla="*/ 340 h 1361"/>
                <a:gd name="T68" fmla="*/ 453 w 964"/>
                <a:gd name="T69" fmla="*/ 397 h 1361"/>
                <a:gd name="T70" fmla="*/ 510 w 964"/>
                <a:gd name="T71" fmla="*/ 397 h 1361"/>
                <a:gd name="T72" fmla="*/ 510 w 964"/>
                <a:gd name="T73" fmla="*/ 510 h 1361"/>
                <a:gd name="T74" fmla="*/ 567 w 964"/>
                <a:gd name="T75" fmla="*/ 510 h 1361"/>
                <a:gd name="T76" fmla="*/ 567 w 964"/>
                <a:gd name="T77" fmla="*/ 680 h 1361"/>
                <a:gd name="T78" fmla="*/ 737 w 964"/>
                <a:gd name="T79" fmla="*/ 680 h 1361"/>
                <a:gd name="T80" fmla="*/ 737 w 964"/>
                <a:gd name="T81" fmla="*/ 737 h 1361"/>
                <a:gd name="T82" fmla="*/ 964 w 964"/>
                <a:gd name="T83" fmla="*/ 737 h 1361"/>
                <a:gd name="T84" fmla="*/ 964 w 964"/>
                <a:gd name="T85" fmla="*/ 794 h 1361"/>
                <a:gd name="T86" fmla="*/ 850 w 964"/>
                <a:gd name="T87" fmla="*/ 794 h 1361"/>
                <a:gd name="T88" fmla="*/ 850 w 964"/>
                <a:gd name="T89" fmla="*/ 850 h 1361"/>
                <a:gd name="T90" fmla="*/ 850 w 964"/>
                <a:gd name="T91" fmla="*/ 907 h 1361"/>
                <a:gd name="T92" fmla="*/ 907 w 964"/>
                <a:gd name="T93" fmla="*/ 907 h 1361"/>
                <a:gd name="T94" fmla="*/ 907 w 964"/>
                <a:gd name="T95" fmla="*/ 1077 h 1361"/>
                <a:gd name="T96" fmla="*/ 793 w 964"/>
                <a:gd name="T97" fmla="*/ 1077 h 1361"/>
                <a:gd name="T98" fmla="*/ 793 w 964"/>
                <a:gd name="T99" fmla="*/ 1190 h 1361"/>
                <a:gd name="T100" fmla="*/ 737 w 964"/>
                <a:gd name="T101" fmla="*/ 1190 h 1361"/>
                <a:gd name="T102" fmla="*/ 737 w 964"/>
                <a:gd name="T103" fmla="*/ 1247 h 1361"/>
                <a:gd name="T104" fmla="*/ 793 w 964"/>
                <a:gd name="T105" fmla="*/ 1247 h 1361"/>
                <a:gd name="T106" fmla="*/ 793 w 964"/>
                <a:gd name="T107" fmla="*/ 1304 h 1361"/>
                <a:gd name="T108" fmla="*/ 850 w 964"/>
                <a:gd name="T109" fmla="*/ 1304 h 1361"/>
                <a:gd name="T110" fmla="*/ 850 w 964"/>
                <a:gd name="T11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1361">
                  <a:moveTo>
                    <a:pt x="850" y="1361"/>
                  </a:moveTo>
                  <a:lnTo>
                    <a:pt x="680" y="1361"/>
                  </a:lnTo>
                  <a:lnTo>
                    <a:pt x="680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340" y="1304"/>
                  </a:lnTo>
                  <a:lnTo>
                    <a:pt x="340" y="1190"/>
                  </a:lnTo>
                  <a:lnTo>
                    <a:pt x="283" y="1190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6" y="1020"/>
                  </a:lnTo>
                  <a:lnTo>
                    <a:pt x="226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170" y="623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850" y="794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07" y="1077"/>
                  </a:lnTo>
                  <a:lnTo>
                    <a:pt x="793" y="1077"/>
                  </a:lnTo>
                  <a:lnTo>
                    <a:pt x="793" y="1190"/>
                  </a:lnTo>
                  <a:lnTo>
                    <a:pt x="737" y="1190"/>
                  </a:lnTo>
                  <a:lnTo>
                    <a:pt x="737" y="1247"/>
                  </a:lnTo>
                  <a:lnTo>
                    <a:pt x="793" y="1247"/>
                  </a:lnTo>
                  <a:lnTo>
                    <a:pt x="793" y="1304"/>
                  </a:lnTo>
                  <a:lnTo>
                    <a:pt x="850" y="1304"/>
                  </a:lnTo>
                  <a:lnTo>
                    <a:pt x="85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Rectangle 261">
              <a:extLst>
                <a:ext uri="{FF2B5EF4-FFF2-40B4-BE49-F238E27FC236}">
                  <a16:creationId xmlns:a16="http://schemas.microsoft.com/office/drawing/2014/main" id="{48226F04-96A8-4BC4-A4D3-BA988818C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810"/>
              <a:ext cx="57" cy="17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6BEB3A37-FDAA-44DB-83C5-128CFAFDA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620"/>
              <a:ext cx="1304" cy="1474"/>
            </a:xfrm>
            <a:custGeom>
              <a:avLst/>
              <a:gdLst>
                <a:gd name="T0" fmla="*/ 964 w 1304"/>
                <a:gd name="T1" fmla="*/ 1417 h 1474"/>
                <a:gd name="T2" fmla="*/ 907 w 1304"/>
                <a:gd name="T3" fmla="*/ 1304 h 1474"/>
                <a:gd name="T4" fmla="*/ 964 w 1304"/>
                <a:gd name="T5" fmla="*/ 1190 h 1474"/>
                <a:gd name="T6" fmla="*/ 1020 w 1304"/>
                <a:gd name="T7" fmla="*/ 1134 h 1474"/>
                <a:gd name="T8" fmla="*/ 1077 w 1304"/>
                <a:gd name="T9" fmla="*/ 1077 h 1474"/>
                <a:gd name="T10" fmla="*/ 1134 w 1304"/>
                <a:gd name="T11" fmla="*/ 907 h 1474"/>
                <a:gd name="T12" fmla="*/ 1247 w 1304"/>
                <a:gd name="T13" fmla="*/ 850 h 1474"/>
                <a:gd name="T14" fmla="*/ 1304 w 1304"/>
                <a:gd name="T15" fmla="*/ 680 h 1474"/>
                <a:gd name="T16" fmla="*/ 1247 w 1304"/>
                <a:gd name="T17" fmla="*/ 623 h 1474"/>
                <a:gd name="T18" fmla="*/ 1304 w 1304"/>
                <a:gd name="T19" fmla="*/ 510 h 1474"/>
                <a:gd name="T20" fmla="*/ 1247 w 1304"/>
                <a:gd name="T21" fmla="*/ 453 h 1474"/>
                <a:gd name="T22" fmla="*/ 1304 w 1304"/>
                <a:gd name="T23" fmla="*/ 340 h 1474"/>
                <a:gd name="T24" fmla="*/ 1134 w 1304"/>
                <a:gd name="T25" fmla="*/ 283 h 1474"/>
                <a:gd name="T26" fmla="*/ 1077 w 1304"/>
                <a:gd name="T27" fmla="*/ 226 h 1474"/>
                <a:gd name="T28" fmla="*/ 1020 w 1304"/>
                <a:gd name="T29" fmla="*/ 170 h 1474"/>
                <a:gd name="T30" fmla="*/ 793 w 1304"/>
                <a:gd name="T31" fmla="*/ 56 h 1474"/>
                <a:gd name="T32" fmla="*/ 623 w 1304"/>
                <a:gd name="T33" fmla="*/ 0 h 1474"/>
                <a:gd name="T34" fmla="*/ 567 w 1304"/>
                <a:gd name="T35" fmla="*/ 56 h 1474"/>
                <a:gd name="T36" fmla="*/ 510 w 1304"/>
                <a:gd name="T37" fmla="*/ 113 h 1474"/>
                <a:gd name="T38" fmla="*/ 453 w 1304"/>
                <a:gd name="T39" fmla="*/ 56 h 1474"/>
                <a:gd name="T40" fmla="*/ 340 w 1304"/>
                <a:gd name="T41" fmla="*/ 226 h 1474"/>
                <a:gd name="T42" fmla="*/ 283 w 1304"/>
                <a:gd name="T43" fmla="*/ 283 h 1474"/>
                <a:gd name="T44" fmla="*/ 226 w 1304"/>
                <a:gd name="T45" fmla="*/ 340 h 1474"/>
                <a:gd name="T46" fmla="*/ 56 w 1304"/>
                <a:gd name="T47" fmla="*/ 397 h 1474"/>
                <a:gd name="T48" fmla="*/ 0 w 1304"/>
                <a:gd name="T49" fmla="*/ 453 h 1474"/>
                <a:gd name="T50" fmla="*/ 56 w 1304"/>
                <a:gd name="T51" fmla="*/ 567 h 1474"/>
                <a:gd name="T52" fmla="*/ 170 w 1304"/>
                <a:gd name="T53" fmla="*/ 680 h 1474"/>
                <a:gd name="T54" fmla="*/ 226 w 1304"/>
                <a:gd name="T55" fmla="*/ 737 h 1474"/>
                <a:gd name="T56" fmla="*/ 340 w 1304"/>
                <a:gd name="T57" fmla="*/ 793 h 1474"/>
                <a:gd name="T58" fmla="*/ 396 w 1304"/>
                <a:gd name="T59" fmla="*/ 850 h 1474"/>
                <a:gd name="T60" fmla="*/ 510 w 1304"/>
                <a:gd name="T61" fmla="*/ 1020 h 1474"/>
                <a:gd name="T62" fmla="*/ 453 w 1304"/>
                <a:gd name="T63" fmla="*/ 1077 h 1474"/>
                <a:gd name="T64" fmla="*/ 510 w 1304"/>
                <a:gd name="T65" fmla="*/ 1134 h 1474"/>
                <a:gd name="T66" fmla="*/ 567 w 1304"/>
                <a:gd name="T67" fmla="*/ 1247 h 1474"/>
                <a:gd name="T68" fmla="*/ 737 w 1304"/>
                <a:gd name="T69" fmla="*/ 1417 h 1474"/>
                <a:gd name="T70" fmla="*/ 964 w 1304"/>
                <a:gd name="T7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474">
                  <a:moveTo>
                    <a:pt x="964" y="1474"/>
                  </a:moveTo>
                  <a:lnTo>
                    <a:pt x="964" y="1417"/>
                  </a:lnTo>
                  <a:lnTo>
                    <a:pt x="907" y="1417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190"/>
                  </a:lnTo>
                  <a:lnTo>
                    <a:pt x="964" y="1134"/>
                  </a:lnTo>
                  <a:lnTo>
                    <a:pt x="1020" y="1134"/>
                  </a:lnTo>
                  <a:lnTo>
                    <a:pt x="1020" y="1077"/>
                  </a:lnTo>
                  <a:lnTo>
                    <a:pt x="1077" y="1077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850"/>
                  </a:lnTo>
                  <a:lnTo>
                    <a:pt x="1247" y="850"/>
                  </a:lnTo>
                  <a:lnTo>
                    <a:pt x="1247" y="680"/>
                  </a:lnTo>
                  <a:lnTo>
                    <a:pt x="1304" y="680"/>
                  </a:lnTo>
                  <a:lnTo>
                    <a:pt x="1304" y="623"/>
                  </a:lnTo>
                  <a:lnTo>
                    <a:pt x="1247" y="623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283"/>
                  </a:lnTo>
                  <a:lnTo>
                    <a:pt x="1134" y="283"/>
                  </a:lnTo>
                  <a:lnTo>
                    <a:pt x="1134" y="226"/>
                  </a:lnTo>
                  <a:lnTo>
                    <a:pt x="1077" y="226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56"/>
                  </a:lnTo>
                  <a:lnTo>
                    <a:pt x="793" y="56"/>
                  </a:lnTo>
                  <a:lnTo>
                    <a:pt x="793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453" y="56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3"/>
                  </a:lnTo>
                  <a:lnTo>
                    <a:pt x="340" y="793"/>
                  </a:lnTo>
                  <a:lnTo>
                    <a:pt x="340" y="850"/>
                  </a:lnTo>
                  <a:lnTo>
                    <a:pt x="396" y="850"/>
                  </a:lnTo>
                  <a:lnTo>
                    <a:pt x="396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417"/>
                  </a:lnTo>
                  <a:lnTo>
                    <a:pt x="737" y="1417"/>
                  </a:lnTo>
                  <a:lnTo>
                    <a:pt x="737" y="1474"/>
                  </a:lnTo>
                  <a:lnTo>
                    <a:pt x="964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BE909D83-9C65-4FD6-A676-90CD1B9E9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563"/>
              <a:ext cx="737" cy="624"/>
            </a:xfrm>
            <a:custGeom>
              <a:avLst/>
              <a:gdLst>
                <a:gd name="T0" fmla="*/ 737 w 737"/>
                <a:gd name="T1" fmla="*/ 113 h 624"/>
                <a:gd name="T2" fmla="*/ 624 w 737"/>
                <a:gd name="T3" fmla="*/ 113 h 624"/>
                <a:gd name="T4" fmla="*/ 624 w 737"/>
                <a:gd name="T5" fmla="*/ 0 h 624"/>
                <a:gd name="T6" fmla="*/ 567 w 737"/>
                <a:gd name="T7" fmla="*/ 0 h 624"/>
                <a:gd name="T8" fmla="*/ 565 w 737"/>
                <a:gd name="T9" fmla="*/ 59 h 624"/>
                <a:gd name="T10" fmla="*/ 510 w 737"/>
                <a:gd name="T11" fmla="*/ 57 h 624"/>
                <a:gd name="T12" fmla="*/ 510 w 737"/>
                <a:gd name="T13" fmla="*/ 113 h 624"/>
                <a:gd name="T14" fmla="*/ 454 w 737"/>
                <a:gd name="T15" fmla="*/ 113 h 624"/>
                <a:gd name="T16" fmla="*/ 454 w 737"/>
                <a:gd name="T17" fmla="*/ 170 h 624"/>
                <a:gd name="T18" fmla="*/ 397 w 737"/>
                <a:gd name="T19" fmla="*/ 170 h 624"/>
                <a:gd name="T20" fmla="*/ 397 w 737"/>
                <a:gd name="T21" fmla="*/ 227 h 624"/>
                <a:gd name="T22" fmla="*/ 340 w 737"/>
                <a:gd name="T23" fmla="*/ 227 h 624"/>
                <a:gd name="T24" fmla="*/ 340 w 737"/>
                <a:gd name="T25" fmla="*/ 283 h 624"/>
                <a:gd name="T26" fmla="*/ 227 w 737"/>
                <a:gd name="T27" fmla="*/ 283 h 624"/>
                <a:gd name="T28" fmla="*/ 227 w 737"/>
                <a:gd name="T29" fmla="*/ 227 h 624"/>
                <a:gd name="T30" fmla="*/ 170 w 737"/>
                <a:gd name="T31" fmla="*/ 227 h 624"/>
                <a:gd name="T32" fmla="*/ 170 w 737"/>
                <a:gd name="T33" fmla="*/ 113 h 624"/>
                <a:gd name="T34" fmla="*/ 57 w 737"/>
                <a:gd name="T35" fmla="*/ 113 h 624"/>
                <a:gd name="T36" fmla="*/ 57 w 737"/>
                <a:gd name="T37" fmla="*/ 340 h 624"/>
                <a:gd name="T38" fmla="*/ 0 w 737"/>
                <a:gd name="T39" fmla="*/ 340 h 624"/>
                <a:gd name="T40" fmla="*/ 0 w 737"/>
                <a:gd name="T41" fmla="*/ 397 h 624"/>
                <a:gd name="T42" fmla="*/ 0 w 737"/>
                <a:gd name="T43" fmla="*/ 454 h 624"/>
                <a:gd name="T44" fmla="*/ 57 w 737"/>
                <a:gd name="T45" fmla="*/ 454 h 624"/>
                <a:gd name="T46" fmla="*/ 57 w 737"/>
                <a:gd name="T47" fmla="*/ 510 h 624"/>
                <a:gd name="T48" fmla="*/ 113 w 737"/>
                <a:gd name="T49" fmla="*/ 510 h 624"/>
                <a:gd name="T50" fmla="*/ 113 w 737"/>
                <a:gd name="T51" fmla="*/ 624 h 624"/>
                <a:gd name="T52" fmla="*/ 284 w 737"/>
                <a:gd name="T53" fmla="*/ 624 h 624"/>
                <a:gd name="T54" fmla="*/ 284 w 737"/>
                <a:gd name="T55" fmla="*/ 510 h 624"/>
                <a:gd name="T56" fmla="*/ 340 w 737"/>
                <a:gd name="T57" fmla="*/ 510 h 624"/>
                <a:gd name="T58" fmla="*/ 340 w 737"/>
                <a:gd name="T59" fmla="*/ 454 h 624"/>
                <a:gd name="T60" fmla="*/ 510 w 737"/>
                <a:gd name="T61" fmla="*/ 454 h 624"/>
                <a:gd name="T62" fmla="*/ 510 w 737"/>
                <a:gd name="T63" fmla="*/ 397 h 624"/>
                <a:gd name="T64" fmla="*/ 567 w 737"/>
                <a:gd name="T65" fmla="*/ 397 h 624"/>
                <a:gd name="T66" fmla="*/ 567 w 737"/>
                <a:gd name="T67" fmla="*/ 340 h 624"/>
                <a:gd name="T68" fmla="*/ 624 w 737"/>
                <a:gd name="T69" fmla="*/ 340 h 624"/>
                <a:gd name="T70" fmla="*/ 624 w 737"/>
                <a:gd name="T71" fmla="*/ 283 h 624"/>
                <a:gd name="T72" fmla="*/ 737 w 737"/>
                <a:gd name="T73" fmla="*/ 283 h 624"/>
                <a:gd name="T74" fmla="*/ 737 w 737"/>
                <a:gd name="T7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624">
                  <a:moveTo>
                    <a:pt x="737" y="113"/>
                  </a:move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5" y="59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6166257C-A88A-4B9F-B578-CD9029694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4826"/>
              <a:ext cx="1587" cy="1587"/>
            </a:xfrm>
            <a:custGeom>
              <a:avLst/>
              <a:gdLst>
                <a:gd name="T0" fmla="*/ 1247 w 1587"/>
                <a:gd name="T1" fmla="*/ 1587 h 1587"/>
                <a:gd name="T2" fmla="*/ 1191 w 1587"/>
                <a:gd name="T3" fmla="*/ 1531 h 1587"/>
                <a:gd name="T4" fmla="*/ 964 w 1587"/>
                <a:gd name="T5" fmla="*/ 1587 h 1587"/>
                <a:gd name="T6" fmla="*/ 907 w 1587"/>
                <a:gd name="T7" fmla="*/ 1531 h 1587"/>
                <a:gd name="T8" fmla="*/ 794 w 1587"/>
                <a:gd name="T9" fmla="*/ 1474 h 1587"/>
                <a:gd name="T10" fmla="*/ 680 w 1587"/>
                <a:gd name="T11" fmla="*/ 1531 h 1587"/>
                <a:gd name="T12" fmla="*/ 624 w 1587"/>
                <a:gd name="T13" fmla="*/ 1417 h 1587"/>
                <a:gd name="T14" fmla="*/ 567 w 1587"/>
                <a:gd name="T15" fmla="*/ 1361 h 1587"/>
                <a:gd name="T16" fmla="*/ 624 w 1587"/>
                <a:gd name="T17" fmla="*/ 1304 h 1587"/>
                <a:gd name="T18" fmla="*/ 567 w 1587"/>
                <a:gd name="T19" fmla="*/ 1191 h 1587"/>
                <a:gd name="T20" fmla="*/ 453 w 1587"/>
                <a:gd name="T21" fmla="*/ 1020 h 1587"/>
                <a:gd name="T22" fmla="*/ 397 w 1587"/>
                <a:gd name="T23" fmla="*/ 907 h 1587"/>
                <a:gd name="T24" fmla="*/ 453 w 1587"/>
                <a:gd name="T25" fmla="*/ 850 h 1587"/>
                <a:gd name="T26" fmla="*/ 340 w 1587"/>
                <a:gd name="T27" fmla="*/ 794 h 1587"/>
                <a:gd name="T28" fmla="*/ 227 w 1587"/>
                <a:gd name="T29" fmla="*/ 737 h 1587"/>
                <a:gd name="T30" fmla="*/ 170 w 1587"/>
                <a:gd name="T31" fmla="*/ 680 h 1587"/>
                <a:gd name="T32" fmla="*/ 0 w 1587"/>
                <a:gd name="T33" fmla="*/ 453 h 1587"/>
                <a:gd name="T34" fmla="*/ 57 w 1587"/>
                <a:gd name="T35" fmla="*/ 283 h 1587"/>
                <a:gd name="T36" fmla="*/ 567 w 1587"/>
                <a:gd name="T37" fmla="*/ 170 h 1587"/>
                <a:gd name="T38" fmla="*/ 624 w 1587"/>
                <a:gd name="T39" fmla="*/ 57 h 1587"/>
                <a:gd name="T40" fmla="*/ 680 w 1587"/>
                <a:gd name="T41" fmla="*/ 113 h 1587"/>
                <a:gd name="T42" fmla="*/ 737 w 1587"/>
                <a:gd name="T43" fmla="*/ 170 h 1587"/>
                <a:gd name="T44" fmla="*/ 964 w 1587"/>
                <a:gd name="T45" fmla="*/ 170 h 1587"/>
                <a:gd name="T46" fmla="*/ 907 w 1587"/>
                <a:gd name="T47" fmla="*/ 113 h 1587"/>
                <a:gd name="T48" fmla="*/ 1020 w 1587"/>
                <a:gd name="T49" fmla="*/ 57 h 1587"/>
                <a:gd name="T50" fmla="*/ 1361 w 1587"/>
                <a:gd name="T51" fmla="*/ 0 h 1587"/>
                <a:gd name="T52" fmla="*/ 1417 w 1587"/>
                <a:gd name="T53" fmla="*/ 57 h 1587"/>
                <a:gd name="T54" fmla="*/ 1304 w 1587"/>
                <a:gd name="T55" fmla="*/ 170 h 1587"/>
                <a:gd name="T56" fmla="*/ 1361 w 1587"/>
                <a:gd name="T57" fmla="*/ 340 h 1587"/>
                <a:gd name="T58" fmla="*/ 1417 w 1587"/>
                <a:gd name="T59" fmla="*/ 397 h 1587"/>
                <a:gd name="T60" fmla="*/ 1531 w 1587"/>
                <a:gd name="T61" fmla="*/ 340 h 1587"/>
                <a:gd name="T62" fmla="*/ 1587 w 1587"/>
                <a:gd name="T63" fmla="*/ 283 h 1587"/>
                <a:gd name="T64" fmla="*/ 1531 w 1587"/>
                <a:gd name="T65" fmla="*/ 453 h 1587"/>
                <a:gd name="T66" fmla="*/ 1474 w 1587"/>
                <a:gd name="T67" fmla="*/ 567 h 1587"/>
                <a:gd name="T68" fmla="*/ 1531 w 1587"/>
                <a:gd name="T69" fmla="*/ 624 h 1587"/>
                <a:gd name="T70" fmla="*/ 1474 w 1587"/>
                <a:gd name="T71" fmla="*/ 737 h 1587"/>
                <a:gd name="T72" fmla="*/ 1417 w 1587"/>
                <a:gd name="T73" fmla="*/ 794 h 1587"/>
                <a:gd name="T74" fmla="*/ 1361 w 1587"/>
                <a:gd name="T75" fmla="*/ 850 h 1587"/>
                <a:gd name="T76" fmla="*/ 1304 w 1587"/>
                <a:gd name="T77" fmla="*/ 907 h 1587"/>
                <a:gd name="T78" fmla="*/ 1247 w 1587"/>
                <a:gd name="T79" fmla="*/ 964 h 1587"/>
                <a:gd name="T80" fmla="*/ 1134 w 1587"/>
                <a:gd name="T81" fmla="*/ 1020 h 1587"/>
                <a:gd name="T82" fmla="*/ 1077 w 1587"/>
                <a:gd name="T83" fmla="*/ 964 h 1587"/>
                <a:gd name="T84" fmla="*/ 964 w 1587"/>
                <a:gd name="T85" fmla="*/ 850 h 1587"/>
                <a:gd name="T86" fmla="*/ 907 w 1587"/>
                <a:gd name="T87" fmla="*/ 1077 h 1587"/>
                <a:gd name="T88" fmla="*/ 964 w 1587"/>
                <a:gd name="T89" fmla="*/ 1191 h 1587"/>
                <a:gd name="T90" fmla="*/ 1020 w 1587"/>
                <a:gd name="T91" fmla="*/ 1247 h 1587"/>
                <a:gd name="T92" fmla="*/ 1247 w 1587"/>
                <a:gd name="T93" fmla="*/ 1361 h 1587"/>
                <a:gd name="T94" fmla="*/ 1361 w 1587"/>
                <a:gd name="T95" fmla="*/ 147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7" h="1587">
                  <a:moveTo>
                    <a:pt x="1361" y="1587"/>
                  </a:moveTo>
                  <a:lnTo>
                    <a:pt x="1247" y="1587"/>
                  </a:lnTo>
                  <a:lnTo>
                    <a:pt x="1247" y="1531"/>
                  </a:lnTo>
                  <a:lnTo>
                    <a:pt x="1191" y="1531"/>
                  </a:lnTo>
                  <a:lnTo>
                    <a:pt x="1191" y="1587"/>
                  </a:lnTo>
                  <a:lnTo>
                    <a:pt x="964" y="1587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474"/>
                  </a:lnTo>
                  <a:lnTo>
                    <a:pt x="794" y="1474"/>
                  </a:lnTo>
                  <a:lnTo>
                    <a:pt x="794" y="1531"/>
                  </a:lnTo>
                  <a:lnTo>
                    <a:pt x="680" y="1531"/>
                  </a:lnTo>
                  <a:lnTo>
                    <a:pt x="680" y="1417"/>
                  </a:lnTo>
                  <a:lnTo>
                    <a:pt x="624" y="1417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397" y="1020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361" y="0"/>
                  </a:lnTo>
                  <a:lnTo>
                    <a:pt x="1359" y="58"/>
                  </a:lnTo>
                  <a:lnTo>
                    <a:pt x="1417" y="57"/>
                  </a:lnTo>
                  <a:lnTo>
                    <a:pt x="1417" y="170"/>
                  </a:lnTo>
                  <a:lnTo>
                    <a:pt x="1304" y="170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17" y="397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283"/>
                  </a:lnTo>
                  <a:lnTo>
                    <a:pt x="1587" y="283"/>
                  </a:lnTo>
                  <a:lnTo>
                    <a:pt x="1587" y="453"/>
                  </a:lnTo>
                  <a:lnTo>
                    <a:pt x="1531" y="453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624"/>
                  </a:lnTo>
                  <a:lnTo>
                    <a:pt x="1531" y="624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850"/>
                  </a:lnTo>
                  <a:lnTo>
                    <a:pt x="1361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1020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850"/>
                  </a:lnTo>
                  <a:lnTo>
                    <a:pt x="964" y="850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361"/>
                  </a:lnTo>
                  <a:lnTo>
                    <a:pt x="1247" y="1361"/>
                  </a:lnTo>
                  <a:lnTo>
                    <a:pt x="1247" y="1474"/>
                  </a:lnTo>
                  <a:lnTo>
                    <a:pt x="1361" y="1474"/>
                  </a:lnTo>
                  <a:lnTo>
                    <a:pt x="1361" y="158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F4554644-5E67-4222-B788-60259DB0E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919"/>
              <a:ext cx="454" cy="397"/>
            </a:xfrm>
            <a:custGeom>
              <a:avLst/>
              <a:gdLst>
                <a:gd name="T0" fmla="*/ 397 w 454"/>
                <a:gd name="T1" fmla="*/ 397 h 397"/>
                <a:gd name="T2" fmla="*/ 397 w 454"/>
                <a:gd name="T3" fmla="*/ 283 h 397"/>
                <a:gd name="T4" fmla="*/ 454 w 454"/>
                <a:gd name="T5" fmla="*/ 283 h 397"/>
                <a:gd name="T6" fmla="*/ 454 w 454"/>
                <a:gd name="T7" fmla="*/ 170 h 397"/>
                <a:gd name="T8" fmla="*/ 397 w 454"/>
                <a:gd name="T9" fmla="*/ 170 h 397"/>
                <a:gd name="T10" fmla="*/ 397 w 454"/>
                <a:gd name="T11" fmla="*/ 56 h 397"/>
                <a:gd name="T12" fmla="*/ 227 w 454"/>
                <a:gd name="T13" fmla="*/ 56 h 397"/>
                <a:gd name="T14" fmla="*/ 227 w 454"/>
                <a:gd name="T15" fmla="*/ 0 h 397"/>
                <a:gd name="T16" fmla="*/ 113 w 454"/>
                <a:gd name="T17" fmla="*/ 0 h 397"/>
                <a:gd name="T18" fmla="*/ 113 w 454"/>
                <a:gd name="T19" fmla="*/ 56 h 397"/>
                <a:gd name="T20" fmla="*/ 0 w 454"/>
                <a:gd name="T21" fmla="*/ 56 h 397"/>
                <a:gd name="T22" fmla="*/ 0 w 454"/>
                <a:gd name="T23" fmla="*/ 340 h 397"/>
                <a:gd name="T24" fmla="*/ 170 w 454"/>
                <a:gd name="T25" fmla="*/ 340 h 397"/>
                <a:gd name="T26" fmla="*/ 170 w 454"/>
                <a:gd name="T27" fmla="*/ 397 h 397"/>
                <a:gd name="T28" fmla="*/ 397 w 454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97">
                  <a:moveTo>
                    <a:pt x="397" y="397"/>
                  </a:move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97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A39D67B5-94CC-44D7-A474-B3E068AB1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692"/>
              <a:ext cx="397" cy="397"/>
            </a:xfrm>
            <a:custGeom>
              <a:avLst/>
              <a:gdLst>
                <a:gd name="T0" fmla="*/ 397 w 397"/>
                <a:gd name="T1" fmla="*/ 397 h 397"/>
                <a:gd name="T2" fmla="*/ 397 w 397"/>
                <a:gd name="T3" fmla="*/ 56 h 397"/>
                <a:gd name="T4" fmla="*/ 397 w 397"/>
                <a:gd name="T5" fmla="*/ 0 h 397"/>
                <a:gd name="T6" fmla="*/ 284 w 397"/>
                <a:gd name="T7" fmla="*/ 0 h 397"/>
                <a:gd name="T8" fmla="*/ 284 w 397"/>
                <a:gd name="T9" fmla="*/ 56 h 397"/>
                <a:gd name="T10" fmla="*/ 170 w 397"/>
                <a:gd name="T11" fmla="*/ 56 h 397"/>
                <a:gd name="T12" fmla="*/ 114 w 397"/>
                <a:gd name="T13" fmla="*/ 56 h 397"/>
                <a:gd name="T14" fmla="*/ 114 w 397"/>
                <a:gd name="T15" fmla="*/ 170 h 397"/>
                <a:gd name="T16" fmla="*/ 0 w 397"/>
                <a:gd name="T17" fmla="*/ 170 h 397"/>
                <a:gd name="T18" fmla="*/ 0 w 397"/>
                <a:gd name="T19" fmla="*/ 227 h 397"/>
                <a:gd name="T20" fmla="*/ 114 w 397"/>
                <a:gd name="T21" fmla="*/ 227 h 397"/>
                <a:gd name="T22" fmla="*/ 114 w 397"/>
                <a:gd name="T23" fmla="*/ 283 h 397"/>
                <a:gd name="T24" fmla="*/ 284 w 397"/>
                <a:gd name="T25" fmla="*/ 283 h 397"/>
                <a:gd name="T26" fmla="*/ 284 w 397"/>
                <a:gd name="T27" fmla="*/ 397 h 397"/>
                <a:gd name="T28" fmla="*/ 397 w 397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397" y="397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397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79B63D7B-B02B-4AFD-BE3C-AA487FB48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1361" cy="1644"/>
            </a:xfrm>
            <a:custGeom>
              <a:avLst/>
              <a:gdLst>
                <a:gd name="T0" fmla="*/ 1191 w 1361"/>
                <a:gd name="T1" fmla="*/ 1531 h 1644"/>
                <a:gd name="T2" fmla="*/ 1247 w 1361"/>
                <a:gd name="T3" fmla="*/ 1531 h 1644"/>
                <a:gd name="T4" fmla="*/ 1247 w 1361"/>
                <a:gd name="T5" fmla="*/ 1247 h 1644"/>
                <a:gd name="T6" fmla="*/ 1134 w 1361"/>
                <a:gd name="T7" fmla="*/ 1247 h 1644"/>
                <a:gd name="T8" fmla="*/ 1134 w 1361"/>
                <a:gd name="T9" fmla="*/ 794 h 1644"/>
                <a:gd name="T10" fmla="*/ 1191 w 1361"/>
                <a:gd name="T11" fmla="*/ 794 h 1644"/>
                <a:gd name="T12" fmla="*/ 1191 w 1361"/>
                <a:gd name="T13" fmla="*/ 567 h 1644"/>
                <a:gd name="T14" fmla="*/ 1247 w 1361"/>
                <a:gd name="T15" fmla="*/ 567 h 1644"/>
                <a:gd name="T16" fmla="*/ 1247 w 1361"/>
                <a:gd name="T17" fmla="*/ 340 h 1644"/>
                <a:gd name="T18" fmla="*/ 1304 w 1361"/>
                <a:gd name="T19" fmla="*/ 340 h 1644"/>
                <a:gd name="T20" fmla="*/ 1304 w 1361"/>
                <a:gd name="T21" fmla="*/ 170 h 1644"/>
                <a:gd name="T22" fmla="*/ 1361 w 1361"/>
                <a:gd name="T23" fmla="*/ 170 h 1644"/>
                <a:gd name="T24" fmla="*/ 1361 w 1361"/>
                <a:gd name="T25" fmla="*/ 57 h 1644"/>
                <a:gd name="T26" fmla="*/ 1134 w 1361"/>
                <a:gd name="T27" fmla="*/ 57 h 1644"/>
                <a:gd name="T28" fmla="*/ 1134 w 1361"/>
                <a:gd name="T29" fmla="*/ 0 h 1644"/>
                <a:gd name="T30" fmla="*/ 851 w 1361"/>
                <a:gd name="T31" fmla="*/ 0 h 1644"/>
                <a:gd name="T32" fmla="*/ 851 w 1361"/>
                <a:gd name="T33" fmla="*/ 227 h 1644"/>
                <a:gd name="T34" fmla="*/ 794 w 1361"/>
                <a:gd name="T35" fmla="*/ 227 h 1644"/>
                <a:gd name="T36" fmla="*/ 794 w 1361"/>
                <a:gd name="T37" fmla="*/ 453 h 1644"/>
                <a:gd name="T38" fmla="*/ 737 w 1361"/>
                <a:gd name="T39" fmla="*/ 453 h 1644"/>
                <a:gd name="T40" fmla="*/ 737 w 1361"/>
                <a:gd name="T41" fmla="*/ 397 h 1644"/>
                <a:gd name="T42" fmla="*/ 567 w 1361"/>
                <a:gd name="T43" fmla="*/ 397 h 1644"/>
                <a:gd name="T44" fmla="*/ 567 w 1361"/>
                <a:gd name="T45" fmla="*/ 453 h 1644"/>
                <a:gd name="T46" fmla="*/ 510 w 1361"/>
                <a:gd name="T47" fmla="*/ 453 h 1644"/>
                <a:gd name="T48" fmla="*/ 510 w 1361"/>
                <a:gd name="T49" fmla="*/ 397 h 1644"/>
                <a:gd name="T50" fmla="*/ 170 w 1361"/>
                <a:gd name="T51" fmla="*/ 397 h 1644"/>
                <a:gd name="T52" fmla="*/ 170 w 1361"/>
                <a:gd name="T53" fmla="*/ 340 h 1644"/>
                <a:gd name="T54" fmla="*/ 57 w 1361"/>
                <a:gd name="T55" fmla="*/ 340 h 1644"/>
                <a:gd name="T56" fmla="*/ 57 w 1361"/>
                <a:gd name="T57" fmla="*/ 624 h 1644"/>
                <a:gd name="T58" fmla="*/ 113 w 1361"/>
                <a:gd name="T59" fmla="*/ 624 h 1644"/>
                <a:gd name="T60" fmla="*/ 113 w 1361"/>
                <a:gd name="T61" fmla="*/ 737 h 1644"/>
                <a:gd name="T62" fmla="*/ 0 w 1361"/>
                <a:gd name="T63" fmla="*/ 737 h 1644"/>
                <a:gd name="T64" fmla="*/ 0 w 1361"/>
                <a:gd name="T65" fmla="*/ 907 h 1644"/>
                <a:gd name="T66" fmla="*/ 57 w 1361"/>
                <a:gd name="T67" fmla="*/ 907 h 1644"/>
                <a:gd name="T68" fmla="*/ 57 w 1361"/>
                <a:gd name="T69" fmla="*/ 964 h 1644"/>
                <a:gd name="T70" fmla="*/ 113 w 1361"/>
                <a:gd name="T71" fmla="*/ 964 h 1644"/>
                <a:gd name="T72" fmla="*/ 113 w 1361"/>
                <a:gd name="T73" fmla="*/ 907 h 1644"/>
                <a:gd name="T74" fmla="*/ 227 w 1361"/>
                <a:gd name="T75" fmla="*/ 907 h 1644"/>
                <a:gd name="T76" fmla="*/ 227 w 1361"/>
                <a:gd name="T77" fmla="*/ 850 h 1644"/>
                <a:gd name="T78" fmla="*/ 283 w 1361"/>
                <a:gd name="T79" fmla="*/ 850 h 1644"/>
                <a:gd name="T80" fmla="*/ 283 w 1361"/>
                <a:gd name="T81" fmla="*/ 1020 h 1644"/>
                <a:gd name="T82" fmla="*/ 227 w 1361"/>
                <a:gd name="T83" fmla="*/ 1020 h 1644"/>
                <a:gd name="T84" fmla="*/ 227 w 1361"/>
                <a:gd name="T85" fmla="*/ 1134 h 1644"/>
                <a:gd name="T86" fmla="*/ 170 w 1361"/>
                <a:gd name="T87" fmla="*/ 1134 h 1644"/>
                <a:gd name="T88" fmla="*/ 170 w 1361"/>
                <a:gd name="T89" fmla="*/ 1191 h 1644"/>
                <a:gd name="T90" fmla="*/ 227 w 1361"/>
                <a:gd name="T91" fmla="*/ 1191 h 1644"/>
                <a:gd name="T92" fmla="*/ 227 w 1361"/>
                <a:gd name="T93" fmla="*/ 1417 h 1644"/>
                <a:gd name="T94" fmla="*/ 397 w 1361"/>
                <a:gd name="T95" fmla="*/ 1417 h 1644"/>
                <a:gd name="T96" fmla="*/ 397 w 1361"/>
                <a:gd name="T97" fmla="*/ 1474 h 1644"/>
                <a:gd name="T98" fmla="*/ 454 w 1361"/>
                <a:gd name="T99" fmla="*/ 1474 h 1644"/>
                <a:gd name="T100" fmla="*/ 454 w 1361"/>
                <a:gd name="T101" fmla="*/ 1417 h 1644"/>
                <a:gd name="T102" fmla="*/ 510 w 1361"/>
                <a:gd name="T103" fmla="*/ 1417 h 1644"/>
                <a:gd name="T104" fmla="*/ 510 w 1361"/>
                <a:gd name="T105" fmla="*/ 1361 h 1644"/>
                <a:gd name="T106" fmla="*/ 680 w 1361"/>
                <a:gd name="T107" fmla="*/ 1361 h 1644"/>
                <a:gd name="T108" fmla="*/ 680 w 1361"/>
                <a:gd name="T109" fmla="*/ 1417 h 1644"/>
                <a:gd name="T110" fmla="*/ 907 w 1361"/>
                <a:gd name="T111" fmla="*/ 1417 h 1644"/>
                <a:gd name="T112" fmla="*/ 907 w 1361"/>
                <a:gd name="T113" fmla="*/ 1531 h 1644"/>
                <a:gd name="T114" fmla="*/ 964 w 1361"/>
                <a:gd name="T115" fmla="*/ 1531 h 1644"/>
                <a:gd name="T116" fmla="*/ 964 w 1361"/>
                <a:gd name="T117" fmla="*/ 1587 h 1644"/>
                <a:gd name="T118" fmla="*/ 1021 w 1361"/>
                <a:gd name="T119" fmla="*/ 1587 h 1644"/>
                <a:gd name="T120" fmla="*/ 1021 w 1361"/>
                <a:gd name="T121" fmla="*/ 1644 h 1644"/>
                <a:gd name="T122" fmla="*/ 1191 w 1361"/>
                <a:gd name="T123" fmla="*/ 1644 h 1644"/>
                <a:gd name="T124" fmla="*/ 1191 w 1361"/>
                <a:gd name="T125" fmla="*/ 1531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1" h="1644">
                  <a:moveTo>
                    <a:pt x="1191" y="1531"/>
                  </a:moveTo>
                  <a:lnTo>
                    <a:pt x="1247" y="1531"/>
                  </a:lnTo>
                  <a:lnTo>
                    <a:pt x="1247" y="1247"/>
                  </a:lnTo>
                  <a:lnTo>
                    <a:pt x="1134" y="1247"/>
                  </a:lnTo>
                  <a:lnTo>
                    <a:pt x="1134" y="794"/>
                  </a:lnTo>
                  <a:lnTo>
                    <a:pt x="1191" y="794"/>
                  </a:lnTo>
                  <a:lnTo>
                    <a:pt x="1191" y="567"/>
                  </a:lnTo>
                  <a:lnTo>
                    <a:pt x="1247" y="567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361" y="170"/>
                  </a:lnTo>
                  <a:lnTo>
                    <a:pt x="136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851" y="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83" y="850"/>
                  </a:lnTo>
                  <a:lnTo>
                    <a:pt x="283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417"/>
                  </a:lnTo>
                  <a:lnTo>
                    <a:pt x="397" y="1417"/>
                  </a:lnTo>
                  <a:lnTo>
                    <a:pt x="397" y="1474"/>
                  </a:lnTo>
                  <a:lnTo>
                    <a:pt x="454" y="1474"/>
                  </a:lnTo>
                  <a:lnTo>
                    <a:pt x="454" y="1417"/>
                  </a:lnTo>
                  <a:lnTo>
                    <a:pt x="510" y="1417"/>
                  </a:lnTo>
                  <a:lnTo>
                    <a:pt x="510" y="1361"/>
                  </a:lnTo>
                  <a:lnTo>
                    <a:pt x="680" y="1361"/>
                  </a:lnTo>
                  <a:lnTo>
                    <a:pt x="680" y="1417"/>
                  </a:lnTo>
                  <a:lnTo>
                    <a:pt x="907" y="1417"/>
                  </a:lnTo>
                  <a:lnTo>
                    <a:pt x="907" y="1531"/>
                  </a:lnTo>
                  <a:lnTo>
                    <a:pt x="964" y="1531"/>
                  </a:lnTo>
                  <a:lnTo>
                    <a:pt x="964" y="1587"/>
                  </a:lnTo>
                  <a:lnTo>
                    <a:pt x="1021" y="1587"/>
                  </a:lnTo>
                  <a:lnTo>
                    <a:pt x="1021" y="1644"/>
                  </a:lnTo>
                  <a:lnTo>
                    <a:pt x="1191" y="1644"/>
                  </a:lnTo>
                  <a:lnTo>
                    <a:pt x="1191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747E846B-9B69-4B57-8340-D75C90148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656"/>
              <a:ext cx="794" cy="453"/>
            </a:xfrm>
            <a:custGeom>
              <a:avLst/>
              <a:gdLst>
                <a:gd name="T0" fmla="*/ 737 w 794"/>
                <a:gd name="T1" fmla="*/ 170 h 453"/>
                <a:gd name="T2" fmla="*/ 737 w 794"/>
                <a:gd name="T3" fmla="*/ 283 h 453"/>
                <a:gd name="T4" fmla="*/ 794 w 794"/>
                <a:gd name="T5" fmla="*/ 283 h 453"/>
                <a:gd name="T6" fmla="*/ 794 w 794"/>
                <a:gd name="T7" fmla="*/ 340 h 453"/>
                <a:gd name="T8" fmla="*/ 567 w 794"/>
                <a:gd name="T9" fmla="*/ 340 h 453"/>
                <a:gd name="T10" fmla="*/ 567 w 794"/>
                <a:gd name="T11" fmla="*/ 283 h 453"/>
                <a:gd name="T12" fmla="*/ 510 w 794"/>
                <a:gd name="T13" fmla="*/ 283 h 453"/>
                <a:gd name="T14" fmla="*/ 510 w 794"/>
                <a:gd name="T15" fmla="*/ 227 h 453"/>
                <a:gd name="T16" fmla="*/ 454 w 794"/>
                <a:gd name="T17" fmla="*/ 227 h 453"/>
                <a:gd name="T18" fmla="*/ 454 w 794"/>
                <a:gd name="T19" fmla="*/ 340 h 453"/>
                <a:gd name="T20" fmla="*/ 397 w 794"/>
                <a:gd name="T21" fmla="*/ 340 h 453"/>
                <a:gd name="T22" fmla="*/ 397 w 794"/>
                <a:gd name="T23" fmla="*/ 453 h 453"/>
                <a:gd name="T24" fmla="*/ 0 w 794"/>
                <a:gd name="T25" fmla="*/ 453 h 453"/>
                <a:gd name="T26" fmla="*/ 0 w 794"/>
                <a:gd name="T27" fmla="*/ 283 h 453"/>
                <a:gd name="T28" fmla="*/ 113 w 794"/>
                <a:gd name="T29" fmla="*/ 283 h 453"/>
                <a:gd name="T30" fmla="*/ 113 w 794"/>
                <a:gd name="T31" fmla="*/ 227 h 453"/>
                <a:gd name="T32" fmla="*/ 227 w 794"/>
                <a:gd name="T33" fmla="*/ 227 h 453"/>
                <a:gd name="T34" fmla="*/ 227 w 794"/>
                <a:gd name="T35" fmla="*/ 0 h 453"/>
                <a:gd name="T36" fmla="*/ 340 w 794"/>
                <a:gd name="T37" fmla="*/ 0 h 453"/>
                <a:gd name="T38" fmla="*/ 340 w 794"/>
                <a:gd name="T39" fmla="*/ 113 h 453"/>
                <a:gd name="T40" fmla="*/ 680 w 794"/>
                <a:gd name="T41" fmla="*/ 113 h 453"/>
                <a:gd name="T42" fmla="*/ 680 w 794"/>
                <a:gd name="T43" fmla="*/ 170 h 453"/>
                <a:gd name="T44" fmla="*/ 737 w 794"/>
                <a:gd name="T45" fmla="*/ 17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453">
                  <a:moveTo>
                    <a:pt x="737" y="170"/>
                  </a:moveTo>
                  <a:lnTo>
                    <a:pt x="73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0" y="453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41F4B458-3777-4989-8677-ED502AB4F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635"/>
              <a:ext cx="1418" cy="1474"/>
            </a:xfrm>
            <a:custGeom>
              <a:avLst/>
              <a:gdLst>
                <a:gd name="T0" fmla="*/ 114 w 1418"/>
                <a:gd name="T1" fmla="*/ 1474 h 1474"/>
                <a:gd name="T2" fmla="*/ 227 w 1418"/>
                <a:gd name="T3" fmla="*/ 1474 h 1474"/>
                <a:gd name="T4" fmla="*/ 227 w 1418"/>
                <a:gd name="T5" fmla="*/ 1304 h 1474"/>
                <a:gd name="T6" fmla="*/ 340 w 1418"/>
                <a:gd name="T7" fmla="*/ 1304 h 1474"/>
                <a:gd name="T8" fmla="*/ 340 w 1418"/>
                <a:gd name="T9" fmla="*/ 1248 h 1474"/>
                <a:gd name="T10" fmla="*/ 454 w 1418"/>
                <a:gd name="T11" fmla="*/ 1248 h 1474"/>
                <a:gd name="T12" fmla="*/ 454 w 1418"/>
                <a:gd name="T13" fmla="*/ 1021 h 1474"/>
                <a:gd name="T14" fmla="*/ 567 w 1418"/>
                <a:gd name="T15" fmla="*/ 1021 h 1474"/>
                <a:gd name="T16" fmla="*/ 567 w 1418"/>
                <a:gd name="T17" fmla="*/ 1134 h 1474"/>
                <a:gd name="T18" fmla="*/ 907 w 1418"/>
                <a:gd name="T19" fmla="*/ 1134 h 1474"/>
                <a:gd name="T20" fmla="*/ 907 w 1418"/>
                <a:gd name="T21" fmla="*/ 1191 h 1474"/>
                <a:gd name="T22" fmla="*/ 964 w 1418"/>
                <a:gd name="T23" fmla="*/ 1191 h 1474"/>
                <a:gd name="T24" fmla="*/ 964 w 1418"/>
                <a:gd name="T25" fmla="*/ 1248 h 1474"/>
                <a:gd name="T26" fmla="*/ 1077 w 1418"/>
                <a:gd name="T27" fmla="*/ 1248 h 1474"/>
                <a:gd name="T28" fmla="*/ 1077 w 1418"/>
                <a:gd name="T29" fmla="*/ 1191 h 1474"/>
                <a:gd name="T30" fmla="*/ 1418 w 1418"/>
                <a:gd name="T31" fmla="*/ 1191 h 1474"/>
                <a:gd name="T32" fmla="*/ 1418 w 1418"/>
                <a:gd name="T33" fmla="*/ 964 h 1474"/>
                <a:gd name="T34" fmla="*/ 1248 w 1418"/>
                <a:gd name="T35" fmla="*/ 964 h 1474"/>
                <a:gd name="T36" fmla="*/ 1248 w 1418"/>
                <a:gd name="T37" fmla="*/ 681 h 1474"/>
                <a:gd name="T38" fmla="*/ 1304 w 1418"/>
                <a:gd name="T39" fmla="*/ 681 h 1474"/>
                <a:gd name="T40" fmla="*/ 1304 w 1418"/>
                <a:gd name="T41" fmla="*/ 567 h 1474"/>
                <a:gd name="T42" fmla="*/ 1248 w 1418"/>
                <a:gd name="T43" fmla="*/ 567 h 1474"/>
                <a:gd name="T44" fmla="*/ 1248 w 1418"/>
                <a:gd name="T45" fmla="*/ 510 h 1474"/>
                <a:gd name="T46" fmla="*/ 1304 w 1418"/>
                <a:gd name="T47" fmla="*/ 510 h 1474"/>
                <a:gd name="T48" fmla="*/ 1304 w 1418"/>
                <a:gd name="T49" fmla="*/ 227 h 1474"/>
                <a:gd name="T50" fmla="*/ 1134 w 1418"/>
                <a:gd name="T51" fmla="*/ 227 h 1474"/>
                <a:gd name="T52" fmla="*/ 1134 w 1418"/>
                <a:gd name="T53" fmla="*/ 170 h 1474"/>
                <a:gd name="T54" fmla="*/ 1021 w 1418"/>
                <a:gd name="T55" fmla="*/ 170 h 1474"/>
                <a:gd name="T56" fmla="*/ 1021 w 1418"/>
                <a:gd name="T57" fmla="*/ 113 h 1474"/>
                <a:gd name="T58" fmla="*/ 794 w 1418"/>
                <a:gd name="T59" fmla="*/ 113 h 1474"/>
                <a:gd name="T60" fmla="*/ 794 w 1418"/>
                <a:gd name="T61" fmla="*/ 57 h 1474"/>
                <a:gd name="T62" fmla="*/ 681 w 1418"/>
                <a:gd name="T63" fmla="*/ 57 h 1474"/>
                <a:gd name="T64" fmla="*/ 681 w 1418"/>
                <a:gd name="T65" fmla="*/ 0 h 1474"/>
                <a:gd name="T66" fmla="*/ 567 w 1418"/>
                <a:gd name="T67" fmla="*/ 0 h 1474"/>
                <a:gd name="T68" fmla="*/ 567 w 1418"/>
                <a:gd name="T69" fmla="*/ 57 h 1474"/>
                <a:gd name="T70" fmla="*/ 510 w 1418"/>
                <a:gd name="T71" fmla="*/ 57 h 1474"/>
                <a:gd name="T72" fmla="*/ 510 w 1418"/>
                <a:gd name="T73" fmla="*/ 170 h 1474"/>
                <a:gd name="T74" fmla="*/ 454 w 1418"/>
                <a:gd name="T75" fmla="*/ 170 h 1474"/>
                <a:gd name="T76" fmla="*/ 454 w 1418"/>
                <a:gd name="T77" fmla="*/ 510 h 1474"/>
                <a:gd name="T78" fmla="*/ 397 w 1418"/>
                <a:gd name="T79" fmla="*/ 510 h 1474"/>
                <a:gd name="T80" fmla="*/ 397 w 1418"/>
                <a:gd name="T81" fmla="*/ 567 h 1474"/>
                <a:gd name="T82" fmla="*/ 340 w 1418"/>
                <a:gd name="T83" fmla="*/ 567 h 1474"/>
                <a:gd name="T84" fmla="*/ 340 w 1418"/>
                <a:gd name="T85" fmla="*/ 681 h 1474"/>
                <a:gd name="T86" fmla="*/ 284 w 1418"/>
                <a:gd name="T87" fmla="*/ 681 h 1474"/>
                <a:gd name="T88" fmla="*/ 284 w 1418"/>
                <a:gd name="T89" fmla="*/ 737 h 1474"/>
                <a:gd name="T90" fmla="*/ 57 w 1418"/>
                <a:gd name="T91" fmla="*/ 737 h 1474"/>
                <a:gd name="T92" fmla="*/ 57 w 1418"/>
                <a:gd name="T93" fmla="*/ 964 h 1474"/>
                <a:gd name="T94" fmla="*/ 114 w 1418"/>
                <a:gd name="T95" fmla="*/ 964 h 1474"/>
                <a:gd name="T96" fmla="*/ 114 w 1418"/>
                <a:gd name="T97" fmla="*/ 1077 h 1474"/>
                <a:gd name="T98" fmla="*/ 0 w 1418"/>
                <a:gd name="T99" fmla="*/ 1077 h 1474"/>
                <a:gd name="T100" fmla="*/ 0 w 1418"/>
                <a:gd name="T101" fmla="*/ 1304 h 1474"/>
                <a:gd name="T102" fmla="*/ 57 w 1418"/>
                <a:gd name="T103" fmla="*/ 1304 h 1474"/>
                <a:gd name="T104" fmla="*/ 57 w 1418"/>
                <a:gd name="T105" fmla="*/ 1418 h 1474"/>
                <a:gd name="T106" fmla="*/ 114 w 1418"/>
                <a:gd name="T107" fmla="*/ 1418 h 1474"/>
                <a:gd name="T108" fmla="*/ 114 w 1418"/>
                <a:gd name="T10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8" h="1474">
                  <a:moveTo>
                    <a:pt x="114" y="1474"/>
                  </a:moveTo>
                  <a:lnTo>
                    <a:pt x="227" y="1474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1077" y="1248"/>
                  </a:lnTo>
                  <a:lnTo>
                    <a:pt x="1077" y="1191"/>
                  </a:lnTo>
                  <a:lnTo>
                    <a:pt x="1418" y="1191"/>
                  </a:lnTo>
                  <a:lnTo>
                    <a:pt x="1418" y="964"/>
                  </a:lnTo>
                  <a:lnTo>
                    <a:pt x="1248" y="964"/>
                  </a:lnTo>
                  <a:lnTo>
                    <a:pt x="1248" y="681"/>
                  </a:lnTo>
                  <a:lnTo>
                    <a:pt x="1304" y="681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510"/>
                  </a:lnTo>
                  <a:lnTo>
                    <a:pt x="1304" y="510"/>
                  </a:lnTo>
                  <a:lnTo>
                    <a:pt x="1304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21" y="170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57" y="737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1077"/>
                  </a:lnTo>
                  <a:lnTo>
                    <a:pt x="0" y="107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418"/>
                  </a:lnTo>
                  <a:lnTo>
                    <a:pt x="114" y="1418"/>
                  </a:lnTo>
                  <a:lnTo>
                    <a:pt x="114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AFFA2061-8EBF-4E1D-B9F3-03BC1A0AC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862"/>
              <a:ext cx="1134" cy="964"/>
            </a:xfrm>
            <a:custGeom>
              <a:avLst/>
              <a:gdLst>
                <a:gd name="T0" fmla="*/ 680 w 1134"/>
                <a:gd name="T1" fmla="*/ 964 h 964"/>
                <a:gd name="T2" fmla="*/ 397 w 1134"/>
                <a:gd name="T3" fmla="*/ 964 h 964"/>
                <a:gd name="T4" fmla="*/ 397 w 1134"/>
                <a:gd name="T5" fmla="*/ 794 h 964"/>
                <a:gd name="T6" fmla="*/ 283 w 1134"/>
                <a:gd name="T7" fmla="*/ 794 h 964"/>
                <a:gd name="T8" fmla="*/ 283 w 1134"/>
                <a:gd name="T9" fmla="*/ 567 h 964"/>
                <a:gd name="T10" fmla="*/ 227 w 1134"/>
                <a:gd name="T11" fmla="*/ 567 h 964"/>
                <a:gd name="T12" fmla="*/ 227 w 1134"/>
                <a:gd name="T13" fmla="*/ 510 h 964"/>
                <a:gd name="T14" fmla="*/ 113 w 1134"/>
                <a:gd name="T15" fmla="*/ 510 h 964"/>
                <a:gd name="T16" fmla="*/ 113 w 1134"/>
                <a:gd name="T17" fmla="*/ 454 h 964"/>
                <a:gd name="T18" fmla="*/ 56 w 1134"/>
                <a:gd name="T19" fmla="*/ 454 h 964"/>
                <a:gd name="T20" fmla="*/ 56 w 1134"/>
                <a:gd name="T21" fmla="*/ 397 h 964"/>
                <a:gd name="T22" fmla="*/ 0 w 1134"/>
                <a:gd name="T23" fmla="*/ 397 h 964"/>
                <a:gd name="T24" fmla="*/ 0 w 1134"/>
                <a:gd name="T25" fmla="*/ 283 h 964"/>
                <a:gd name="T26" fmla="*/ 56 w 1134"/>
                <a:gd name="T27" fmla="*/ 283 h 964"/>
                <a:gd name="T28" fmla="*/ 56 w 1134"/>
                <a:gd name="T29" fmla="*/ 170 h 964"/>
                <a:gd name="T30" fmla="*/ 680 w 1134"/>
                <a:gd name="T31" fmla="*/ 170 h 964"/>
                <a:gd name="T32" fmla="*/ 680 w 1134"/>
                <a:gd name="T33" fmla="*/ 57 h 964"/>
                <a:gd name="T34" fmla="*/ 737 w 1134"/>
                <a:gd name="T35" fmla="*/ 57 h 964"/>
                <a:gd name="T36" fmla="*/ 794 w 1134"/>
                <a:gd name="T37" fmla="*/ 57 h 964"/>
                <a:gd name="T38" fmla="*/ 794 w 1134"/>
                <a:gd name="T39" fmla="*/ 0 h 964"/>
                <a:gd name="T40" fmla="*/ 907 w 1134"/>
                <a:gd name="T41" fmla="*/ 0 h 964"/>
                <a:gd name="T42" fmla="*/ 907 w 1134"/>
                <a:gd name="T43" fmla="*/ 57 h 964"/>
                <a:gd name="T44" fmla="*/ 964 w 1134"/>
                <a:gd name="T45" fmla="*/ 57 h 964"/>
                <a:gd name="T46" fmla="*/ 964 w 1134"/>
                <a:gd name="T47" fmla="*/ 113 h 964"/>
                <a:gd name="T48" fmla="*/ 1077 w 1134"/>
                <a:gd name="T49" fmla="*/ 113 h 964"/>
                <a:gd name="T50" fmla="*/ 1077 w 1134"/>
                <a:gd name="T51" fmla="*/ 57 h 964"/>
                <a:gd name="T52" fmla="*/ 1134 w 1134"/>
                <a:gd name="T53" fmla="*/ 57 h 964"/>
                <a:gd name="T54" fmla="*/ 1134 w 1134"/>
                <a:gd name="T55" fmla="*/ 283 h 964"/>
                <a:gd name="T56" fmla="*/ 1077 w 1134"/>
                <a:gd name="T57" fmla="*/ 283 h 964"/>
                <a:gd name="T58" fmla="*/ 1077 w 1134"/>
                <a:gd name="T59" fmla="*/ 340 h 964"/>
                <a:gd name="T60" fmla="*/ 1020 w 1134"/>
                <a:gd name="T61" fmla="*/ 340 h 964"/>
                <a:gd name="T62" fmla="*/ 1020 w 1134"/>
                <a:gd name="T63" fmla="*/ 454 h 964"/>
                <a:gd name="T64" fmla="*/ 964 w 1134"/>
                <a:gd name="T65" fmla="*/ 454 h 964"/>
                <a:gd name="T66" fmla="*/ 964 w 1134"/>
                <a:gd name="T67" fmla="*/ 510 h 964"/>
                <a:gd name="T68" fmla="*/ 737 w 1134"/>
                <a:gd name="T69" fmla="*/ 510 h 964"/>
                <a:gd name="T70" fmla="*/ 737 w 1134"/>
                <a:gd name="T71" fmla="*/ 737 h 964"/>
                <a:gd name="T72" fmla="*/ 794 w 1134"/>
                <a:gd name="T73" fmla="*/ 737 h 964"/>
                <a:gd name="T74" fmla="*/ 794 w 1134"/>
                <a:gd name="T75" fmla="*/ 850 h 964"/>
                <a:gd name="T76" fmla="*/ 680 w 1134"/>
                <a:gd name="T77" fmla="*/ 850 h 964"/>
                <a:gd name="T78" fmla="*/ 680 w 1134"/>
                <a:gd name="T7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" h="964">
                  <a:moveTo>
                    <a:pt x="680" y="964"/>
                  </a:moveTo>
                  <a:lnTo>
                    <a:pt x="397" y="964"/>
                  </a:lnTo>
                  <a:lnTo>
                    <a:pt x="397" y="794"/>
                  </a:lnTo>
                  <a:lnTo>
                    <a:pt x="283" y="79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737" y="51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850"/>
                  </a:lnTo>
                  <a:lnTo>
                    <a:pt x="680" y="850"/>
                  </a:lnTo>
                  <a:lnTo>
                    <a:pt x="680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BC45488E-BD77-4AE8-B5D2-B035DD183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3919"/>
              <a:ext cx="510" cy="737"/>
            </a:xfrm>
            <a:custGeom>
              <a:avLst/>
              <a:gdLst>
                <a:gd name="T0" fmla="*/ 453 w 510"/>
                <a:gd name="T1" fmla="*/ 737 h 737"/>
                <a:gd name="T2" fmla="*/ 453 w 510"/>
                <a:gd name="T3" fmla="*/ 680 h 737"/>
                <a:gd name="T4" fmla="*/ 510 w 510"/>
                <a:gd name="T5" fmla="*/ 680 h 737"/>
                <a:gd name="T6" fmla="*/ 510 w 510"/>
                <a:gd name="T7" fmla="*/ 567 h 737"/>
                <a:gd name="T8" fmla="*/ 453 w 510"/>
                <a:gd name="T9" fmla="*/ 567 h 737"/>
                <a:gd name="T10" fmla="*/ 453 w 510"/>
                <a:gd name="T11" fmla="*/ 453 h 737"/>
                <a:gd name="T12" fmla="*/ 340 w 510"/>
                <a:gd name="T13" fmla="*/ 453 h 737"/>
                <a:gd name="T14" fmla="*/ 340 w 510"/>
                <a:gd name="T15" fmla="*/ 397 h 737"/>
                <a:gd name="T16" fmla="*/ 283 w 510"/>
                <a:gd name="T17" fmla="*/ 397 h 737"/>
                <a:gd name="T18" fmla="*/ 283 w 510"/>
                <a:gd name="T19" fmla="*/ 340 h 737"/>
                <a:gd name="T20" fmla="*/ 226 w 510"/>
                <a:gd name="T21" fmla="*/ 340 h 737"/>
                <a:gd name="T22" fmla="*/ 226 w 510"/>
                <a:gd name="T23" fmla="*/ 226 h 737"/>
                <a:gd name="T24" fmla="*/ 170 w 510"/>
                <a:gd name="T25" fmla="*/ 226 h 737"/>
                <a:gd name="T26" fmla="*/ 170 w 510"/>
                <a:gd name="T27" fmla="*/ 113 h 737"/>
                <a:gd name="T28" fmla="*/ 113 w 510"/>
                <a:gd name="T29" fmla="*/ 113 h 737"/>
                <a:gd name="T30" fmla="*/ 113 w 510"/>
                <a:gd name="T31" fmla="*/ 0 h 737"/>
                <a:gd name="T32" fmla="*/ 56 w 510"/>
                <a:gd name="T33" fmla="*/ 0 h 737"/>
                <a:gd name="T34" fmla="*/ 56 w 510"/>
                <a:gd name="T35" fmla="*/ 226 h 737"/>
                <a:gd name="T36" fmla="*/ 0 w 510"/>
                <a:gd name="T37" fmla="*/ 226 h 737"/>
                <a:gd name="T38" fmla="*/ 0 w 510"/>
                <a:gd name="T39" fmla="*/ 283 h 737"/>
                <a:gd name="T40" fmla="*/ 56 w 510"/>
                <a:gd name="T41" fmla="*/ 283 h 737"/>
                <a:gd name="T42" fmla="*/ 56 w 510"/>
                <a:gd name="T43" fmla="*/ 397 h 737"/>
                <a:gd name="T44" fmla="*/ 0 w 510"/>
                <a:gd name="T45" fmla="*/ 397 h 737"/>
                <a:gd name="T46" fmla="*/ 0 w 510"/>
                <a:gd name="T47" fmla="*/ 680 h 737"/>
                <a:gd name="T48" fmla="*/ 283 w 510"/>
                <a:gd name="T49" fmla="*/ 680 h 737"/>
                <a:gd name="T50" fmla="*/ 283 w 510"/>
                <a:gd name="T51" fmla="*/ 737 h 737"/>
                <a:gd name="T52" fmla="*/ 453 w 510"/>
                <a:gd name="T5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7">
                  <a:moveTo>
                    <a:pt x="453" y="737"/>
                  </a:moveTo>
                  <a:lnTo>
                    <a:pt x="453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453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66EBA2F9-686D-4CF9-A093-27AD98B92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3919"/>
              <a:ext cx="851" cy="793"/>
            </a:xfrm>
            <a:custGeom>
              <a:avLst/>
              <a:gdLst>
                <a:gd name="T0" fmla="*/ 851 w 851"/>
                <a:gd name="T1" fmla="*/ 510 h 793"/>
                <a:gd name="T2" fmla="*/ 680 w 851"/>
                <a:gd name="T3" fmla="*/ 510 h 793"/>
                <a:gd name="T4" fmla="*/ 680 w 851"/>
                <a:gd name="T5" fmla="*/ 453 h 793"/>
                <a:gd name="T6" fmla="*/ 624 w 851"/>
                <a:gd name="T7" fmla="*/ 453 h 793"/>
                <a:gd name="T8" fmla="*/ 624 w 851"/>
                <a:gd name="T9" fmla="*/ 397 h 793"/>
                <a:gd name="T10" fmla="*/ 567 w 851"/>
                <a:gd name="T11" fmla="*/ 397 h 793"/>
                <a:gd name="T12" fmla="*/ 567 w 851"/>
                <a:gd name="T13" fmla="*/ 340 h 793"/>
                <a:gd name="T14" fmla="*/ 510 w 851"/>
                <a:gd name="T15" fmla="*/ 340 h 793"/>
                <a:gd name="T16" fmla="*/ 510 w 851"/>
                <a:gd name="T17" fmla="*/ 283 h 793"/>
                <a:gd name="T18" fmla="*/ 397 w 851"/>
                <a:gd name="T19" fmla="*/ 283 h 793"/>
                <a:gd name="T20" fmla="*/ 397 w 851"/>
                <a:gd name="T21" fmla="*/ 170 h 793"/>
                <a:gd name="T22" fmla="*/ 340 w 851"/>
                <a:gd name="T23" fmla="*/ 170 h 793"/>
                <a:gd name="T24" fmla="*/ 340 w 851"/>
                <a:gd name="T25" fmla="*/ 113 h 793"/>
                <a:gd name="T26" fmla="*/ 170 w 851"/>
                <a:gd name="T27" fmla="*/ 113 h 793"/>
                <a:gd name="T28" fmla="*/ 170 w 851"/>
                <a:gd name="T29" fmla="*/ 0 h 793"/>
                <a:gd name="T30" fmla="*/ 0 w 851"/>
                <a:gd name="T31" fmla="*/ 0 h 793"/>
                <a:gd name="T32" fmla="*/ 0 w 851"/>
                <a:gd name="T33" fmla="*/ 113 h 793"/>
                <a:gd name="T34" fmla="*/ 57 w 851"/>
                <a:gd name="T35" fmla="*/ 113 h 793"/>
                <a:gd name="T36" fmla="*/ 57 w 851"/>
                <a:gd name="T37" fmla="*/ 226 h 793"/>
                <a:gd name="T38" fmla="*/ 113 w 851"/>
                <a:gd name="T39" fmla="*/ 226 h 793"/>
                <a:gd name="T40" fmla="*/ 113 w 851"/>
                <a:gd name="T41" fmla="*/ 340 h 793"/>
                <a:gd name="T42" fmla="*/ 170 w 851"/>
                <a:gd name="T43" fmla="*/ 340 h 793"/>
                <a:gd name="T44" fmla="*/ 170 w 851"/>
                <a:gd name="T45" fmla="*/ 397 h 793"/>
                <a:gd name="T46" fmla="*/ 227 w 851"/>
                <a:gd name="T47" fmla="*/ 397 h 793"/>
                <a:gd name="T48" fmla="*/ 227 w 851"/>
                <a:gd name="T49" fmla="*/ 453 h 793"/>
                <a:gd name="T50" fmla="*/ 340 w 851"/>
                <a:gd name="T51" fmla="*/ 453 h 793"/>
                <a:gd name="T52" fmla="*/ 340 w 851"/>
                <a:gd name="T53" fmla="*/ 567 h 793"/>
                <a:gd name="T54" fmla="*/ 397 w 851"/>
                <a:gd name="T55" fmla="*/ 567 h 793"/>
                <a:gd name="T56" fmla="*/ 397 w 851"/>
                <a:gd name="T57" fmla="*/ 680 h 793"/>
                <a:gd name="T58" fmla="*/ 340 w 851"/>
                <a:gd name="T59" fmla="*/ 680 h 793"/>
                <a:gd name="T60" fmla="*/ 340 w 851"/>
                <a:gd name="T61" fmla="*/ 737 h 793"/>
                <a:gd name="T62" fmla="*/ 510 w 851"/>
                <a:gd name="T63" fmla="*/ 737 h 793"/>
                <a:gd name="T64" fmla="*/ 510 w 851"/>
                <a:gd name="T65" fmla="*/ 793 h 793"/>
                <a:gd name="T66" fmla="*/ 567 w 851"/>
                <a:gd name="T67" fmla="*/ 793 h 793"/>
                <a:gd name="T68" fmla="*/ 567 w 851"/>
                <a:gd name="T69" fmla="*/ 737 h 793"/>
                <a:gd name="T70" fmla="*/ 737 w 851"/>
                <a:gd name="T71" fmla="*/ 737 h 793"/>
                <a:gd name="T72" fmla="*/ 737 w 851"/>
                <a:gd name="T73" fmla="*/ 793 h 793"/>
                <a:gd name="T74" fmla="*/ 794 w 851"/>
                <a:gd name="T75" fmla="*/ 793 h 793"/>
                <a:gd name="T76" fmla="*/ 794 w 851"/>
                <a:gd name="T77" fmla="*/ 567 h 793"/>
                <a:gd name="T78" fmla="*/ 851 w 851"/>
                <a:gd name="T79" fmla="*/ 567 h 793"/>
                <a:gd name="T80" fmla="*/ 851 w 851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793">
                  <a:moveTo>
                    <a:pt x="851" y="510"/>
                  </a:moveTo>
                  <a:lnTo>
                    <a:pt x="680" y="510"/>
                  </a:lnTo>
                  <a:lnTo>
                    <a:pt x="680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8" name="Freeform 274">
              <a:extLst>
                <a:ext uri="{FF2B5EF4-FFF2-40B4-BE49-F238E27FC236}">
                  <a16:creationId xmlns:a16="http://schemas.microsoft.com/office/drawing/2014/main" id="{297F0EFC-4361-4C99-A112-65C484128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624 w 1021"/>
                <a:gd name="T1" fmla="*/ 964 h 964"/>
                <a:gd name="T2" fmla="*/ 624 w 1021"/>
                <a:gd name="T3" fmla="*/ 850 h 964"/>
                <a:gd name="T4" fmla="*/ 737 w 1021"/>
                <a:gd name="T5" fmla="*/ 850 h 964"/>
                <a:gd name="T6" fmla="*/ 737 w 1021"/>
                <a:gd name="T7" fmla="*/ 737 h 964"/>
                <a:gd name="T8" fmla="*/ 964 w 1021"/>
                <a:gd name="T9" fmla="*/ 737 h 964"/>
                <a:gd name="T10" fmla="*/ 964 w 1021"/>
                <a:gd name="T11" fmla="*/ 680 h 964"/>
                <a:gd name="T12" fmla="*/ 1021 w 1021"/>
                <a:gd name="T13" fmla="*/ 680 h 964"/>
                <a:gd name="T14" fmla="*/ 1021 w 1021"/>
                <a:gd name="T15" fmla="*/ 623 h 964"/>
                <a:gd name="T16" fmla="*/ 964 w 1021"/>
                <a:gd name="T17" fmla="*/ 623 h 964"/>
                <a:gd name="T18" fmla="*/ 964 w 1021"/>
                <a:gd name="T19" fmla="*/ 567 h 964"/>
                <a:gd name="T20" fmla="*/ 1021 w 1021"/>
                <a:gd name="T21" fmla="*/ 567 h 964"/>
                <a:gd name="T22" fmla="*/ 1021 w 1021"/>
                <a:gd name="T23" fmla="*/ 510 h 964"/>
                <a:gd name="T24" fmla="*/ 907 w 1021"/>
                <a:gd name="T25" fmla="*/ 510 h 964"/>
                <a:gd name="T26" fmla="*/ 907 w 1021"/>
                <a:gd name="T27" fmla="*/ 453 h 964"/>
                <a:gd name="T28" fmla="*/ 851 w 1021"/>
                <a:gd name="T29" fmla="*/ 453 h 964"/>
                <a:gd name="T30" fmla="*/ 851 w 1021"/>
                <a:gd name="T31" fmla="*/ 397 h 964"/>
                <a:gd name="T32" fmla="*/ 794 w 1021"/>
                <a:gd name="T33" fmla="*/ 397 h 964"/>
                <a:gd name="T34" fmla="*/ 794 w 1021"/>
                <a:gd name="T35" fmla="*/ 283 h 964"/>
                <a:gd name="T36" fmla="*/ 737 w 1021"/>
                <a:gd name="T37" fmla="*/ 283 h 964"/>
                <a:gd name="T38" fmla="*/ 737 w 1021"/>
                <a:gd name="T39" fmla="*/ 113 h 964"/>
                <a:gd name="T40" fmla="*/ 681 w 1021"/>
                <a:gd name="T41" fmla="*/ 113 h 964"/>
                <a:gd name="T42" fmla="*/ 681 w 1021"/>
                <a:gd name="T43" fmla="*/ 56 h 964"/>
                <a:gd name="T44" fmla="*/ 340 w 1021"/>
                <a:gd name="T45" fmla="*/ 56 h 964"/>
                <a:gd name="T46" fmla="*/ 340 w 1021"/>
                <a:gd name="T47" fmla="*/ 0 h 964"/>
                <a:gd name="T48" fmla="*/ 227 w 1021"/>
                <a:gd name="T49" fmla="*/ 0 h 964"/>
                <a:gd name="T50" fmla="*/ 227 w 1021"/>
                <a:gd name="T51" fmla="*/ 56 h 964"/>
                <a:gd name="T52" fmla="*/ 170 w 1021"/>
                <a:gd name="T53" fmla="*/ 56 h 964"/>
                <a:gd name="T54" fmla="*/ 170 w 1021"/>
                <a:gd name="T55" fmla="*/ 170 h 964"/>
                <a:gd name="T56" fmla="*/ 0 w 1021"/>
                <a:gd name="T57" fmla="*/ 170 h 964"/>
                <a:gd name="T58" fmla="*/ 0 w 1021"/>
                <a:gd name="T59" fmla="*/ 397 h 964"/>
                <a:gd name="T60" fmla="*/ 114 w 1021"/>
                <a:gd name="T61" fmla="*/ 397 h 964"/>
                <a:gd name="T62" fmla="*/ 114 w 1021"/>
                <a:gd name="T63" fmla="*/ 510 h 964"/>
                <a:gd name="T64" fmla="*/ 170 w 1021"/>
                <a:gd name="T65" fmla="*/ 510 h 964"/>
                <a:gd name="T66" fmla="*/ 170 w 1021"/>
                <a:gd name="T67" fmla="*/ 567 h 964"/>
                <a:gd name="T68" fmla="*/ 227 w 1021"/>
                <a:gd name="T69" fmla="*/ 567 h 964"/>
                <a:gd name="T70" fmla="*/ 227 w 1021"/>
                <a:gd name="T71" fmla="*/ 793 h 964"/>
                <a:gd name="T72" fmla="*/ 284 w 1021"/>
                <a:gd name="T73" fmla="*/ 793 h 964"/>
                <a:gd name="T74" fmla="*/ 284 w 1021"/>
                <a:gd name="T75" fmla="*/ 850 h 964"/>
                <a:gd name="T76" fmla="*/ 397 w 1021"/>
                <a:gd name="T77" fmla="*/ 850 h 964"/>
                <a:gd name="T78" fmla="*/ 397 w 1021"/>
                <a:gd name="T79" fmla="*/ 907 h 964"/>
                <a:gd name="T80" fmla="*/ 567 w 1021"/>
                <a:gd name="T81" fmla="*/ 907 h 964"/>
                <a:gd name="T82" fmla="*/ 567 w 1021"/>
                <a:gd name="T83" fmla="*/ 964 h 964"/>
                <a:gd name="T84" fmla="*/ 624 w 1021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964">
                  <a:moveTo>
                    <a:pt x="624" y="964"/>
                  </a:moveTo>
                  <a:lnTo>
                    <a:pt x="624" y="850"/>
                  </a:lnTo>
                  <a:lnTo>
                    <a:pt x="737" y="850"/>
                  </a:lnTo>
                  <a:lnTo>
                    <a:pt x="73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07" y="510"/>
                  </a:lnTo>
                  <a:lnTo>
                    <a:pt x="907" y="453"/>
                  </a:lnTo>
                  <a:lnTo>
                    <a:pt x="851" y="453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24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A7356D43-D0D3-4299-A36D-94890E704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238"/>
              <a:ext cx="567" cy="567"/>
            </a:xfrm>
            <a:custGeom>
              <a:avLst/>
              <a:gdLst>
                <a:gd name="T0" fmla="*/ 397 w 567"/>
                <a:gd name="T1" fmla="*/ 567 h 567"/>
                <a:gd name="T2" fmla="*/ 454 w 567"/>
                <a:gd name="T3" fmla="*/ 567 h 567"/>
                <a:gd name="T4" fmla="*/ 454 w 567"/>
                <a:gd name="T5" fmla="*/ 397 h 567"/>
                <a:gd name="T6" fmla="*/ 511 w 567"/>
                <a:gd name="T7" fmla="*/ 397 h 567"/>
                <a:gd name="T8" fmla="*/ 511 w 567"/>
                <a:gd name="T9" fmla="*/ 284 h 567"/>
                <a:gd name="T10" fmla="*/ 567 w 567"/>
                <a:gd name="T11" fmla="*/ 284 h 567"/>
                <a:gd name="T12" fmla="*/ 567 w 567"/>
                <a:gd name="T13" fmla="*/ 114 h 567"/>
                <a:gd name="T14" fmla="*/ 284 w 567"/>
                <a:gd name="T15" fmla="*/ 114 h 567"/>
                <a:gd name="T16" fmla="*/ 284 w 567"/>
                <a:gd name="T17" fmla="*/ 57 h 567"/>
                <a:gd name="T18" fmla="*/ 170 w 567"/>
                <a:gd name="T19" fmla="*/ 57 h 567"/>
                <a:gd name="T20" fmla="*/ 170 w 567"/>
                <a:gd name="T21" fmla="*/ 0 h 567"/>
                <a:gd name="T22" fmla="*/ 57 w 567"/>
                <a:gd name="T23" fmla="*/ 0 h 567"/>
                <a:gd name="T24" fmla="*/ 57 w 567"/>
                <a:gd name="T25" fmla="*/ 114 h 567"/>
                <a:gd name="T26" fmla="*/ 0 w 567"/>
                <a:gd name="T27" fmla="*/ 114 h 567"/>
                <a:gd name="T28" fmla="*/ 0 w 567"/>
                <a:gd name="T29" fmla="*/ 340 h 567"/>
                <a:gd name="T30" fmla="*/ 114 w 567"/>
                <a:gd name="T31" fmla="*/ 340 h 567"/>
                <a:gd name="T32" fmla="*/ 114 w 567"/>
                <a:gd name="T33" fmla="*/ 454 h 567"/>
                <a:gd name="T34" fmla="*/ 170 w 567"/>
                <a:gd name="T35" fmla="*/ 454 h 567"/>
                <a:gd name="T36" fmla="*/ 170 w 567"/>
                <a:gd name="T37" fmla="*/ 510 h 567"/>
                <a:gd name="T38" fmla="*/ 284 w 567"/>
                <a:gd name="T39" fmla="*/ 510 h 567"/>
                <a:gd name="T40" fmla="*/ 284 w 567"/>
                <a:gd name="T41" fmla="*/ 454 h 567"/>
                <a:gd name="T42" fmla="*/ 397 w 567"/>
                <a:gd name="T43" fmla="*/ 454 h 567"/>
                <a:gd name="T44" fmla="*/ 397 w 567"/>
                <a:gd name="T4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67">
                  <a:moveTo>
                    <a:pt x="397" y="567"/>
                  </a:moveTo>
                  <a:lnTo>
                    <a:pt x="454" y="567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97" y="454"/>
                  </a:lnTo>
                  <a:lnTo>
                    <a:pt x="39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F3C2CACE-2174-4B6C-8B47-DE4B4D066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2955"/>
              <a:ext cx="680" cy="397"/>
            </a:xfrm>
            <a:custGeom>
              <a:avLst/>
              <a:gdLst>
                <a:gd name="T0" fmla="*/ 623 w 680"/>
                <a:gd name="T1" fmla="*/ 170 h 397"/>
                <a:gd name="T2" fmla="*/ 680 w 680"/>
                <a:gd name="T3" fmla="*/ 170 h 397"/>
                <a:gd name="T4" fmla="*/ 680 w 680"/>
                <a:gd name="T5" fmla="*/ 56 h 397"/>
                <a:gd name="T6" fmla="*/ 623 w 680"/>
                <a:gd name="T7" fmla="*/ 56 h 397"/>
                <a:gd name="T8" fmla="*/ 623 w 680"/>
                <a:gd name="T9" fmla="*/ 113 h 397"/>
                <a:gd name="T10" fmla="*/ 567 w 680"/>
                <a:gd name="T11" fmla="*/ 113 h 397"/>
                <a:gd name="T12" fmla="*/ 567 w 680"/>
                <a:gd name="T13" fmla="*/ 0 h 397"/>
                <a:gd name="T14" fmla="*/ 397 w 680"/>
                <a:gd name="T15" fmla="*/ 0 h 397"/>
                <a:gd name="T16" fmla="*/ 397 w 680"/>
                <a:gd name="T17" fmla="*/ 56 h 397"/>
                <a:gd name="T18" fmla="*/ 340 w 680"/>
                <a:gd name="T19" fmla="*/ 56 h 397"/>
                <a:gd name="T20" fmla="*/ 283 w 680"/>
                <a:gd name="T21" fmla="*/ 56 h 397"/>
                <a:gd name="T22" fmla="*/ 283 w 680"/>
                <a:gd name="T23" fmla="*/ 113 h 397"/>
                <a:gd name="T24" fmla="*/ 226 w 680"/>
                <a:gd name="T25" fmla="*/ 113 h 397"/>
                <a:gd name="T26" fmla="*/ 226 w 680"/>
                <a:gd name="T27" fmla="*/ 0 h 397"/>
                <a:gd name="T28" fmla="*/ 113 w 680"/>
                <a:gd name="T29" fmla="*/ 0 h 397"/>
                <a:gd name="T30" fmla="*/ 113 w 680"/>
                <a:gd name="T31" fmla="*/ 56 h 397"/>
                <a:gd name="T32" fmla="*/ 0 w 680"/>
                <a:gd name="T33" fmla="*/ 56 h 397"/>
                <a:gd name="T34" fmla="*/ 0 w 680"/>
                <a:gd name="T35" fmla="*/ 397 h 397"/>
                <a:gd name="T36" fmla="*/ 113 w 680"/>
                <a:gd name="T37" fmla="*/ 397 h 397"/>
                <a:gd name="T38" fmla="*/ 113 w 680"/>
                <a:gd name="T39" fmla="*/ 283 h 397"/>
                <a:gd name="T40" fmla="*/ 226 w 680"/>
                <a:gd name="T41" fmla="*/ 283 h 397"/>
                <a:gd name="T42" fmla="*/ 226 w 680"/>
                <a:gd name="T43" fmla="*/ 340 h 397"/>
                <a:gd name="T44" fmla="*/ 340 w 680"/>
                <a:gd name="T45" fmla="*/ 340 h 397"/>
                <a:gd name="T46" fmla="*/ 340 w 680"/>
                <a:gd name="T47" fmla="*/ 397 h 397"/>
                <a:gd name="T48" fmla="*/ 623 w 680"/>
                <a:gd name="T49" fmla="*/ 397 h 397"/>
                <a:gd name="T50" fmla="*/ 623 w 680"/>
                <a:gd name="T51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397">
                  <a:moveTo>
                    <a:pt x="623" y="170"/>
                  </a:moveTo>
                  <a:lnTo>
                    <a:pt x="680" y="170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3" y="397"/>
                  </a:lnTo>
                  <a:lnTo>
                    <a:pt x="623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1" name="Freeform 277">
              <a:extLst>
                <a:ext uri="{FF2B5EF4-FFF2-40B4-BE49-F238E27FC236}">
                  <a16:creationId xmlns:a16="http://schemas.microsoft.com/office/drawing/2014/main" id="{293E6377-7048-4F67-9641-2F40396ED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898"/>
              <a:ext cx="793" cy="964"/>
            </a:xfrm>
            <a:custGeom>
              <a:avLst/>
              <a:gdLst>
                <a:gd name="T0" fmla="*/ 567 w 793"/>
                <a:gd name="T1" fmla="*/ 113 h 964"/>
                <a:gd name="T2" fmla="*/ 567 w 793"/>
                <a:gd name="T3" fmla="*/ 454 h 964"/>
                <a:gd name="T4" fmla="*/ 623 w 793"/>
                <a:gd name="T5" fmla="*/ 454 h 964"/>
                <a:gd name="T6" fmla="*/ 623 w 793"/>
                <a:gd name="T7" fmla="*/ 680 h 964"/>
                <a:gd name="T8" fmla="*/ 737 w 793"/>
                <a:gd name="T9" fmla="*/ 680 h 964"/>
                <a:gd name="T10" fmla="*/ 737 w 793"/>
                <a:gd name="T11" fmla="*/ 794 h 964"/>
                <a:gd name="T12" fmla="*/ 793 w 793"/>
                <a:gd name="T13" fmla="*/ 794 h 964"/>
                <a:gd name="T14" fmla="*/ 793 w 793"/>
                <a:gd name="T15" fmla="*/ 850 h 964"/>
                <a:gd name="T16" fmla="*/ 737 w 793"/>
                <a:gd name="T17" fmla="*/ 850 h 964"/>
                <a:gd name="T18" fmla="*/ 737 w 793"/>
                <a:gd name="T19" fmla="*/ 964 h 964"/>
                <a:gd name="T20" fmla="*/ 623 w 793"/>
                <a:gd name="T21" fmla="*/ 964 h 964"/>
                <a:gd name="T22" fmla="*/ 623 w 793"/>
                <a:gd name="T23" fmla="*/ 907 h 964"/>
                <a:gd name="T24" fmla="*/ 567 w 793"/>
                <a:gd name="T25" fmla="*/ 907 h 964"/>
                <a:gd name="T26" fmla="*/ 567 w 793"/>
                <a:gd name="T27" fmla="*/ 850 h 964"/>
                <a:gd name="T28" fmla="*/ 510 w 793"/>
                <a:gd name="T29" fmla="*/ 850 h 964"/>
                <a:gd name="T30" fmla="*/ 510 w 793"/>
                <a:gd name="T31" fmla="*/ 737 h 964"/>
                <a:gd name="T32" fmla="*/ 453 w 793"/>
                <a:gd name="T33" fmla="*/ 737 h 964"/>
                <a:gd name="T34" fmla="*/ 453 w 793"/>
                <a:gd name="T35" fmla="*/ 624 h 964"/>
                <a:gd name="T36" fmla="*/ 397 w 793"/>
                <a:gd name="T37" fmla="*/ 624 h 964"/>
                <a:gd name="T38" fmla="*/ 397 w 793"/>
                <a:gd name="T39" fmla="*/ 567 h 964"/>
                <a:gd name="T40" fmla="*/ 340 w 793"/>
                <a:gd name="T41" fmla="*/ 567 h 964"/>
                <a:gd name="T42" fmla="*/ 340 w 793"/>
                <a:gd name="T43" fmla="*/ 510 h 964"/>
                <a:gd name="T44" fmla="*/ 283 w 793"/>
                <a:gd name="T45" fmla="*/ 510 h 964"/>
                <a:gd name="T46" fmla="*/ 283 w 793"/>
                <a:gd name="T47" fmla="*/ 454 h 964"/>
                <a:gd name="T48" fmla="*/ 226 w 793"/>
                <a:gd name="T49" fmla="*/ 454 h 964"/>
                <a:gd name="T50" fmla="*/ 226 w 793"/>
                <a:gd name="T51" fmla="*/ 283 h 964"/>
                <a:gd name="T52" fmla="*/ 113 w 793"/>
                <a:gd name="T53" fmla="*/ 283 h 964"/>
                <a:gd name="T54" fmla="*/ 113 w 793"/>
                <a:gd name="T55" fmla="*/ 227 h 964"/>
                <a:gd name="T56" fmla="*/ 56 w 793"/>
                <a:gd name="T57" fmla="*/ 227 h 964"/>
                <a:gd name="T58" fmla="*/ 56 w 793"/>
                <a:gd name="T59" fmla="*/ 170 h 964"/>
                <a:gd name="T60" fmla="*/ 0 w 793"/>
                <a:gd name="T61" fmla="*/ 170 h 964"/>
                <a:gd name="T62" fmla="*/ 0 w 793"/>
                <a:gd name="T63" fmla="*/ 57 h 964"/>
                <a:gd name="T64" fmla="*/ 170 w 793"/>
                <a:gd name="T65" fmla="*/ 57 h 964"/>
                <a:gd name="T66" fmla="*/ 170 w 793"/>
                <a:gd name="T67" fmla="*/ 0 h 964"/>
                <a:gd name="T68" fmla="*/ 283 w 793"/>
                <a:gd name="T69" fmla="*/ 0 h 964"/>
                <a:gd name="T70" fmla="*/ 283 w 793"/>
                <a:gd name="T71" fmla="*/ 113 h 964"/>
                <a:gd name="T72" fmla="*/ 340 w 793"/>
                <a:gd name="T73" fmla="*/ 113 h 964"/>
                <a:gd name="T74" fmla="*/ 340 w 793"/>
                <a:gd name="T75" fmla="*/ 57 h 964"/>
                <a:gd name="T76" fmla="*/ 453 w 793"/>
                <a:gd name="T77" fmla="*/ 57 h 964"/>
                <a:gd name="T78" fmla="*/ 453 w 793"/>
                <a:gd name="T79" fmla="*/ 113 h 964"/>
                <a:gd name="T80" fmla="*/ 567 w 793"/>
                <a:gd name="T81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964">
                  <a:moveTo>
                    <a:pt x="567" y="113"/>
                  </a:moveTo>
                  <a:lnTo>
                    <a:pt x="567" y="454"/>
                  </a:lnTo>
                  <a:lnTo>
                    <a:pt x="623" y="454"/>
                  </a:lnTo>
                  <a:lnTo>
                    <a:pt x="623" y="680"/>
                  </a:lnTo>
                  <a:lnTo>
                    <a:pt x="737" y="680"/>
                  </a:lnTo>
                  <a:lnTo>
                    <a:pt x="737" y="794"/>
                  </a:lnTo>
                  <a:lnTo>
                    <a:pt x="793" y="794"/>
                  </a:lnTo>
                  <a:lnTo>
                    <a:pt x="793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623" y="96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226" y="454"/>
                  </a:lnTo>
                  <a:lnTo>
                    <a:pt x="22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DECBF28A-EFF9-416F-A7A2-4ABD5DF7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841"/>
              <a:ext cx="1134" cy="1588"/>
            </a:xfrm>
            <a:custGeom>
              <a:avLst/>
              <a:gdLst>
                <a:gd name="T0" fmla="*/ 397 w 1134"/>
                <a:gd name="T1" fmla="*/ 170 h 1588"/>
                <a:gd name="T2" fmla="*/ 340 w 1134"/>
                <a:gd name="T3" fmla="*/ 114 h 1588"/>
                <a:gd name="T4" fmla="*/ 114 w 1134"/>
                <a:gd name="T5" fmla="*/ 57 h 1588"/>
                <a:gd name="T6" fmla="*/ 0 w 1134"/>
                <a:gd name="T7" fmla="*/ 0 h 1588"/>
                <a:gd name="T8" fmla="*/ 114 w 1134"/>
                <a:gd name="T9" fmla="*/ 170 h 1588"/>
                <a:gd name="T10" fmla="*/ 170 w 1134"/>
                <a:gd name="T11" fmla="*/ 227 h 1588"/>
                <a:gd name="T12" fmla="*/ 227 w 1134"/>
                <a:gd name="T13" fmla="*/ 397 h 1588"/>
                <a:gd name="T14" fmla="*/ 284 w 1134"/>
                <a:gd name="T15" fmla="*/ 511 h 1588"/>
                <a:gd name="T16" fmla="*/ 340 w 1134"/>
                <a:gd name="T17" fmla="*/ 567 h 1588"/>
                <a:gd name="T18" fmla="*/ 454 w 1134"/>
                <a:gd name="T19" fmla="*/ 624 h 1588"/>
                <a:gd name="T20" fmla="*/ 397 w 1134"/>
                <a:gd name="T21" fmla="*/ 681 h 1588"/>
                <a:gd name="T22" fmla="*/ 454 w 1134"/>
                <a:gd name="T23" fmla="*/ 737 h 1588"/>
                <a:gd name="T24" fmla="*/ 397 w 1134"/>
                <a:gd name="T25" fmla="*/ 794 h 1588"/>
                <a:gd name="T26" fmla="*/ 170 w 1134"/>
                <a:gd name="T27" fmla="*/ 851 h 1588"/>
                <a:gd name="T28" fmla="*/ 57 w 1134"/>
                <a:gd name="T29" fmla="*/ 964 h 1588"/>
                <a:gd name="T30" fmla="*/ 227 w 1134"/>
                <a:gd name="T31" fmla="*/ 1078 h 1588"/>
                <a:gd name="T32" fmla="*/ 397 w 1134"/>
                <a:gd name="T33" fmla="*/ 1191 h 1588"/>
                <a:gd name="T34" fmla="*/ 454 w 1134"/>
                <a:gd name="T35" fmla="*/ 1248 h 1588"/>
                <a:gd name="T36" fmla="*/ 567 w 1134"/>
                <a:gd name="T37" fmla="*/ 1361 h 1588"/>
                <a:gd name="T38" fmla="*/ 624 w 1134"/>
                <a:gd name="T39" fmla="*/ 1418 h 1588"/>
                <a:gd name="T40" fmla="*/ 681 w 1134"/>
                <a:gd name="T41" fmla="*/ 1475 h 1588"/>
                <a:gd name="T42" fmla="*/ 737 w 1134"/>
                <a:gd name="T43" fmla="*/ 1531 h 1588"/>
                <a:gd name="T44" fmla="*/ 908 w 1134"/>
                <a:gd name="T45" fmla="*/ 1588 h 1588"/>
                <a:gd name="T46" fmla="*/ 1021 w 1134"/>
                <a:gd name="T47" fmla="*/ 1418 h 1588"/>
                <a:gd name="T48" fmla="*/ 1134 w 1134"/>
                <a:gd name="T49" fmla="*/ 1134 h 1588"/>
                <a:gd name="T50" fmla="*/ 1078 w 1134"/>
                <a:gd name="T51" fmla="*/ 964 h 1588"/>
                <a:gd name="T52" fmla="*/ 1021 w 1134"/>
                <a:gd name="T53" fmla="*/ 907 h 1588"/>
                <a:gd name="T54" fmla="*/ 964 w 1134"/>
                <a:gd name="T55" fmla="*/ 794 h 1588"/>
                <a:gd name="T56" fmla="*/ 908 w 1134"/>
                <a:gd name="T57" fmla="*/ 681 h 1588"/>
                <a:gd name="T58" fmla="*/ 851 w 1134"/>
                <a:gd name="T59" fmla="*/ 624 h 1588"/>
                <a:gd name="T60" fmla="*/ 794 w 1134"/>
                <a:gd name="T61" fmla="*/ 567 h 1588"/>
                <a:gd name="T62" fmla="*/ 737 w 1134"/>
                <a:gd name="T63" fmla="*/ 511 h 1588"/>
                <a:gd name="T64" fmla="*/ 624 w 1134"/>
                <a:gd name="T65" fmla="*/ 340 h 1588"/>
                <a:gd name="T66" fmla="*/ 567 w 1134"/>
                <a:gd name="T67" fmla="*/ 284 h 1588"/>
                <a:gd name="T68" fmla="*/ 511 w 1134"/>
                <a:gd name="T69" fmla="*/ 22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588">
                  <a:moveTo>
                    <a:pt x="511" y="170"/>
                  </a:move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170" y="851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1078"/>
                  </a:lnTo>
                  <a:lnTo>
                    <a:pt x="227" y="1078"/>
                  </a:lnTo>
                  <a:lnTo>
                    <a:pt x="227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24" y="1418"/>
                  </a:lnTo>
                  <a:lnTo>
                    <a:pt x="624" y="1475"/>
                  </a:lnTo>
                  <a:lnTo>
                    <a:pt x="681" y="1475"/>
                  </a:lnTo>
                  <a:lnTo>
                    <a:pt x="681" y="1531"/>
                  </a:lnTo>
                  <a:lnTo>
                    <a:pt x="737" y="1531"/>
                  </a:lnTo>
                  <a:lnTo>
                    <a:pt x="737" y="1588"/>
                  </a:lnTo>
                  <a:lnTo>
                    <a:pt x="908" y="1588"/>
                  </a:lnTo>
                  <a:lnTo>
                    <a:pt x="908" y="1418"/>
                  </a:lnTo>
                  <a:lnTo>
                    <a:pt x="1021" y="1418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908" y="681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5A6E3D66-4327-4246-8857-0C5F71FA4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161"/>
              <a:ext cx="1418" cy="907"/>
            </a:xfrm>
            <a:custGeom>
              <a:avLst/>
              <a:gdLst>
                <a:gd name="T0" fmla="*/ 1078 w 1418"/>
                <a:gd name="T1" fmla="*/ 850 h 907"/>
                <a:gd name="T2" fmla="*/ 964 w 1418"/>
                <a:gd name="T3" fmla="*/ 850 h 907"/>
                <a:gd name="T4" fmla="*/ 964 w 1418"/>
                <a:gd name="T5" fmla="*/ 907 h 907"/>
                <a:gd name="T6" fmla="*/ 908 w 1418"/>
                <a:gd name="T7" fmla="*/ 907 h 907"/>
                <a:gd name="T8" fmla="*/ 908 w 1418"/>
                <a:gd name="T9" fmla="*/ 794 h 907"/>
                <a:gd name="T10" fmla="*/ 738 w 1418"/>
                <a:gd name="T11" fmla="*/ 794 h 907"/>
                <a:gd name="T12" fmla="*/ 738 w 1418"/>
                <a:gd name="T13" fmla="*/ 850 h 907"/>
                <a:gd name="T14" fmla="*/ 624 w 1418"/>
                <a:gd name="T15" fmla="*/ 850 h 907"/>
                <a:gd name="T16" fmla="*/ 624 w 1418"/>
                <a:gd name="T17" fmla="*/ 907 h 907"/>
                <a:gd name="T18" fmla="*/ 567 w 1418"/>
                <a:gd name="T19" fmla="*/ 907 h 907"/>
                <a:gd name="T20" fmla="*/ 567 w 1418"/>
                <a:gd name="T21" fmla="*/ 794 h 907"/>
                <a:gd name="T22" fmla="*/ 454 w 1418"/>
                <a:gd name="T23" fmla="*/ 794 h 907"/>
                <a:gd name="T24" fmla="*/ 454 w 1418"/>
                <a:gd name="T25" fmla="*/ 850 h 907"/>
                <a:gd name="T26" fmla="*/ 227 w 1418"/>
                <a:gd name="T27" fmla="*/ 850 h 907"/>
                <a:gd name="T28" fmla="*/ 227 w 1418"/>
                <a:gd name="T29" fmla="*/ 794 h 907"/>
                <a:gd name="T30" fmla="*/ 114 w 1418"/>
                <a:gd name="T31" fmla="*/ 794 h 907"/>
                <a:gd name="T32" fmla="*/ 114 w 1418"/>
                <a:gd name="T33" fmla="*/ 850 h 907"/>
                <a:gd name="T34" fmla="*/ 57 w 1418"/>
                <a:gd name="T35" fmla="*/ 850 h 907"/>
                <a:gd name="T36" fmla="*/ 57 w 1418"/>
                <a:gd name="T37" fmla="*/ 737 h 907"/>
                <a:gd name="T38" fmla="*/ 0 w 1418"/>
                <a:gd name="T39" fmla="*/ 737 h 907"/>
                <a:gd name="T40" fmla="*/ 0 w 1418"/>
                <a:gd name="T41" fmla="*/ 567 h 907"/>
                <a:gd name="T42" fmla="*/ 227 w 1418"/>
                <a:gd name="T43" fmla="*/ 567 h 907"/>
                <a:gd name="T44" fmla="*/ 227 w 1418"/>
                <a:gd name="T45" fmla="*/ 453 h 907"/>
                <a:gd name="T46" fmla="*/ 397 w 1418"/>
                <a:gd name="T47" fmla="*/ 453 h 907"/>
                <a:gd name="T48" fmla="*/ 397 w 1418"/>
                <a:gd name="T49" fmla="*/ 397 h 907"/>
                <a:gd name="T50" fmla="*/ 511 w 1418"/>
                <a:gd name="T51" fmla="*/ 397 h 907"/>
                <a:gd name="T52" fmla="*/ 511 w 1418"/>
                <a:gd name="T53" fmla="*/ 340 h 907"/>
                <a:gd name="T54" fmla="*/ 567 w 1418"/>
                <a:gd name="T55" fmla="*/ 340 h 907"/>
                <a:gd name="T56" fmla="*/ 567 w 1418"/>
                <a:gd name="T57" fmla="*/ 113 h 907"/>
                <a:gd name="T58" fmla="*/ 738 w 1418"/>
                <a:gd name="T59" fmla="*/ 113 h 907"/>
                <a:gd name="T60" fmla="*/ 738 w 1418"/>
                <a:gd name="T61" fmla="*/ 170 h 907"/>
                <a:gd name="T62" fmla="*/ 908 w 1418"/>
                <a:gd name="T63" fmla="*/ 170 h 907"/>
                <a:gd name="T64" fmla="*/ 908 w 1418"/>
                <a:gd name="T65" fmla="*/ 113 h 907"/>
                <a:gd name="T66" fmla="*/ 964 w 1418"/>
                <a:gd name="T67" fmla="*/ 113 h 907"/>
                <a:gd name="T68" fmla="*/ 964 w 1418"/>
                <a:gd name="T69" fmla="*/ 57 h 907"/>
                <a:gd name="T70" fmla="*/ 1021 w 1418"/>
                <a:gd name="T71" fmla="*/ 57 h 907"/>
                <a:gd name="T72" fmla="*/ 1021 w 1418"/>
                <a:gd name="T73" fmla="*/ 0 h 907"/>
                <a:gd name="T74" fmla="*/ 1078 w 1418"/>
                <a:gd name="T75" fmla="*/ 0 h 907"/>
                <a:gd name="T76" fmla="*/ 1078 w 1418"/>
                <a:gd name="T77" fmla="*/ 57 h 907"/>
                <a:gd name="T78" fmla="*/ 1248 w 1418"/>
                <a:gd name="T79" fmla="*/ 57 h 907"/>
                <a:gd name="T80" fmla="*/ 1305 w 1418"/>
                <a:gd name="T81" fmla="*/ 57 h 907"/>
                <a:gd name="T82" fmla="*/ 1305 w 1418"/>
                <a:gd name="T83" fmla="*/ 170 h 907"/>
                <a:gd name="T84" fmla="*/ 1418 w 1418"/>
                <a:gd name="T85" fmla="*/ 170 h 907"/>
                <a:gd name="T86" fmla="*/ 1418 w 1418"/>
                <a:gd name="T87" fmla="*/ 340 h 907"/>
                <a:gd name="T88" fmla="*/ 1248 w 1418"/>
                <a:gd name="T89" fmla="*/ 340 h 907"/>
                <a:gd name="T90" fmla="*/ 1248 w 1418"/>
                <a:gd name="T91" fmla="*/ 453 h 907"/>
                <a:gd name="T92" fmla="*/ 1191 w 1418"/>
                <a:gd name="T93" fmla="*/ 453 h 907"/>
                <a:gd name="T94" fmla="*/ 1191 w 1418"/>
                <a:gd name="T95" fmla="*/ 567 h 907"/>
                <a:gd name="T96" fmla="*/ 1134 w 1418"/>
                <a:gd name="T97" fmla="*/ 567 h 907"/>
                <a:gd name="T98" fmla="*/ 1134 w 1418"/>
                <a:gd name="T99" fmla="*/ 624 h 907"/>
                <a:gd name="T100" fmla="*/ 1191 w 1418"/>
                <a:gd name="T101" fmla="*/ 624 h 907"/>
                <a:gd name="T102" fmla="*/ 1191 w 1418"/>
                <a:gd name="T103" fmla="*/ 680 h 907"/>
                <a:gd name="T104" fmla="*/ 1134 w 1418"/>
                <a:gd name="T105" fmla="*/ 680 h 907"/>
                <a:gd name="T106" fmla="*/ 1134 w 1418"/>
                <a:gd name="T107" fmla="*/ 737 h 907"/>
                <a:gd name="T108" fmla="*/ 1078 w 1418"/>
                <a:gd name="T109" fmla="*/ 737 h 907"/>
                <a:gd name="T110" fmla="*/ 1078 w 1418"/>
                <a:gd name="T111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18" h="907">
                  <a:moveTo>
                    <a:pt x="1078" y="850"/>
                  </a:moveTo>
                  <a:lnTo>
                    <a:pt x="964" y="850"/>
                  </a:lnTo>
                  <a:lnTo>
                    <a:pt x="964" y="907"/>
                  </a:lnTo>
                  <a:lnTo>
                    <a:pt x="908" y="907"/>
                  </a:lnTo>
                  <a:lnTo>
                    <a:pt x="908" y="794"/>
                  </a:lnTo>
                  <a:lnTo>
                    <a:pt x="738" y="794"/>
                  </a:lnTo>
                  <a:lnTo>
                    <a:pt x="738" y="850"/>
                  </a:lnTo>
                  <a:lnTo>
                    <a:pt x="624" y="850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738" y="113"/>
                  </a:lnTo>
                  <a:lnTo>
                    <a:pt x="738" y="170"/>
                  </a:lnTo>
                  <a:lnTo>
                    <a:pt x="908" y="170"/>
                  </a:lnTo>
                  <a:lnTo>
                    <a:pt x="908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1078" y="0"/>
                  </a:lnTo>
                  <a:lnTo>
                    <a:pt x="1078" y="57"/>
                  </a:lnTo>
                  <a:lnTo>
                    <a:pt x="1248" y="57"/>
                  </a:lnTo>
                  <a:lnTo>
                    <a:pt x="1305" y="57"/>
                  </a:lnTo>
                  <a:lnTo>
                    <a:pt x="1305" y="170"/>
                  </a:lnTo>
                  <a:lnTo>
                    <a:pt x="1418" y="170"/>
                  </a:lnTo>
                  <a:lnTo>
                    <a:pt x="1418" y="340"/>
                  </a:lnTo>
                  <a:lnTo>
                    <a:pt x="1248" y="340"/>
                  </a:lnTo>
                  <a:lnTo>
                    <a:pt x="1248" y="453"/>
                  </a:lnTo>
                  <a:lnTo>
                    <a:pt x="1191" y="453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8" y="737"/>
                  </a:lnTo>
                  <a:lnTo>
                    <a:pt x="1078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8D7E2C7D-1873-44DF-9D78-D961B3934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1197"/>
              <a:ext cx="170" cy="57"/>
            </a:xfrm>
            <a:custGeom>
              <a:avLst/>
              <a:gdLst>
                <a:gd name="T0" fmla="*/ 0 w 170"/>
                <a:gd name="T1" fmla="*/ 0 h 57"/>
                <a:gd name="T2" fmla="*/ 170 w 170"/>
                <a:gd name="T3" fmla="*/ 0 h 57"/>
                <a:gd name="T4" fmla="*/ 170 w 170"/>
                <a:gd name="T5" fmla="*/ 57 h 57"/>
                <a:gd name="T6" fmla="*/ 0 w 170"/>
                <a:gd name="T7" fmla="*/ 57 h 57"/>
                <a:gd name="T8" fmla="*/ 0 w 17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57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37761BD3-3BDE-43CE-A754-FA3867338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821"/>
              <a:ext cx="907" cy="510"/>
            </a:xfrm>
            <a:custGeom>
              <a:avLst/>
              <a:gdLst>
                <a:gd name="T0" fmla="*/ 57 w 907"/>
                <a:gd name="T1" fmla="*/ 0 h 510"/>
                <a:gd name="T2" fmla="*/ 57 w 907"/>
                <a:gd name="T3" fmla="*/ 283 h 510"/>
                <a:gd name="T4" fmla="*/ 0 w 907"/>
                <a:gd name="T5" fmla="*/ 283 h 510"/>
                <a:gd name="T6" fmla="*/ 0 w 907"/>
                <a:gd name="T7" fmla="*/ 453 h 510"/>
                <a:gd name="T8" fmla="*/ 57 w 907"/>
                <a:gd name="T9" fmla="*/ 453 h 510"/>
                <a:gd name="T10" fmla="*/ 57 w 907"/>
                <a:gd name="T11" fmla="*/ 510 h 510"/>
                <a:gd name="T12" fmla="*/ 227 w 907"/>
                <a:gd name="T13" fmla="*/ 510 h 510"/>
                <a:gd name="T14" fmla="*/ 227 w 907"/>
                <a:gd name="T15" fmla="*/ 453 h 510"/>
                <a:gd name="T16" fmla="*/ 283 w 907"/>
                <a:gd name="T17" fmla="*/ 453 h 510"/>
                <a:gd name="T18" fmla="*/ 283 w 907"/>
                <a:gd name="T19" fmla="*/ 397 h 510"/>
                <a:gd name="T20" fmla="*/ 340 w 907"/>
                <a:gd name="T21" fmla="*/ 397 h 510"/>
                <a:gd name="T22" fmla="*/ 340 w 907"/>
                <a:gd name="T23" fmla="*/ 340 h 510"/>
                <a:gd name="T24" fmla="*/ 397 w 907"/>
                <a:gd name="T25" fmla="*/ 340 h 510"/>
                <a:gd name="T26" fmla="*/ 397 w 907"/>
                <a:gd name="T27" fmla="*/ 397 h 510"/>
                <a:gd name="T28" fmla="*/ 624 w 907"/>
                <a:gd name="T29" fmla="*/ 397 h 510"/>
                <a:gd name="T30" fmla="*/ 624 w 907"/>
                <a:gd name="T31" fmla="*/ 340 h 510"/>
                <a:gd name="T32" fmla="*/ 737 w 907"/>
                <a:gd name="T33" fmla="*/ 340 h 510"/>
                <a:gd name="T34" fmla="*/ 737 w 907"/>
                <a:gd name="T35" fmla="*/ 397 h 510"/>
                <a:gd name="T36" fmla="*/ 850 w 907"/>
                <a:gd name="T37" fmla="*/ 397 h 510"/>
                <a:gd name="T38" fmla="*/ 850 w 907"/>
                <a:gd name="T39" fmla="*/ 340 h 510"/>
                <a:gd name="T40" fmla="*/ 907 w 907"/>
                <a:gd name="T41" fmla="*/ 340 h 510"/>
                <a:gd name="T42" fmla="*/ 907 w 907"/>
                <a:gd name="T43" fmla="*/ 226 h 510"/>
                <a:gd name="T44" fmla="*/ 680 w 907"/>
                <a:gd name="T45" fmla="*/ 226 h 510"/>
                <a:gd name="T46" fmla="*/ 680 w 907"/>
                <a:gd name="T47" fmla="*/ 170 h 510"/>
                <a:gd name="T48" fmla="*/ 567 w 907"/>
                <a:gd name="T49" fmla="*/ 170 h 510"/>
                <a:gd name="T50" fmla="*/ 567 w 907"/>
                <a:gd name="T51" fmla="*/ 113 h 510"/>
                <a:gd name="T52" fmla="*/ 453 w 907"/>
                <a:gd name="T53" fmla="*/ 113 h 510"/>
                <a:gd name="T54" fmla="*/ 453 w 907"/>
                <a:gd name="T55" fmla="*/ 56 h 510"/>
                <a:gd name="T56" fmla="*/ 283 w 907"/>
                <a:gd name="T57" fmla="*/ 56 h 510"/>
                <a:gd name="T58" fmla="*/ 283 w 907"/>
                <a:gd name="T59" fmla="*/ 0 h 510"/>
                <a:gd name="T60" fmla="*/ 227 w 907"/>
                <a:gd name="T61" fmla="*/ 0 h 510"/>
                <a:gd name="T62" fmla="*/ 227 w 907"/>
                <a:gd name="T63" fmla="*/ 56 h 510"/>
                <a:gd name="T64" fmla="*/ 113 w 907"/>
                <a:gd name="T65" fmla="*/ 56 h 510"/>
                <a:gd name="T66" fmla="*/ 113 w 907"/>
                <a:gd name="T67" fmla="*/ 0 h 510"/>
                <a:gd name="T68" fmla="*/ 57 w 907"/>
                <a:gd name="T6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510">
                  <a:moveTo>
                    <a:pt x="57" y="0"/>
                  </a:move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6" name="Freeform 282">
              <a:extLst>
                <a:ext uri="{FF2B5EF4-FFF2-40B4-BE49-F238E27FC236}">
                  <a16:creationId xmlns:a16="http://schemas.microsoft.com/office/drawing/2014/main" id="{BE6CF446-4177-48D1-B99D-C96507120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707"/>
              <a:ext cx="1418" cy="1304"/>
            </a:xfrm>
            <a:custGeom>
              <a:avLst/>
              <a:gdLst>
                <a:gd name="T0" fmla="*/ 0 w 1418"/>
                <a:gd name="T1" fmla="*/ 1078 h 1304"/>
                <a:gd name="T2" fmla="*/ 57 w 1418"/>
                <a:gd name="T3" fmla="*/ 1191 h 1304"/>
                <a:gd name="T4" fmla="*/ 283 w 1418"/>
                <a:gd name="T5" fmla="*/ 1248 h 1304"/>
                <a:gd name="T6" fmla="*/ 340 w 1418"/>
                <a:gd name="T7" fmla="*/ 1304 h 1304"/>
                <a:gd name="T8" fmla="*/ 454 w 1418"/>
                <a:gd name="T9" fmla="*/ 1248 h 1304"/>
                <a:gd name="T10" fmla="*/ 624 w 1418"/>
                <a:gd name="T11" fmla="*/ 1191 h 1304"/>
                <a:gd name="T12" fmla="*/ 680 w 1418"/>
                <a:gd name="T13" fmla="*/ 1021 h 1304"/>
                <a:gd name="T14" fmla="*/ 907 w 1418"/>
                <a:gd name="T15" fmla="*/ 907 h 1304"/>
                <a:gd name="T16" fmla="*/ 1077 w 1418"/>
                <a:gd name="T17" fmla="*/ 851 h 1304"/>
                <a:gd name="T18" fmla="*/ 1191 w 1418"/>
                <a:gd name="T19" fmla="*/ 794 h 1304"/>
                <a:gd name="T20" fmla="*/ 1247 w 1418"/>
                <a:gd name="T21" fmla="*/ 567 h 1304"/>
                <a:gd name="T22" fmla="*/ 1361 w 1418"/>
                <a:gd name="T23" fmla="*/ 397 h 1304"/>
                <a:gd name="T24" fmla="*/ 1418 w 1418"/>
                <a:gd name="T25" fmla="*/ 57 h 1304"/>
                <a:gd name="T26" fmla="*/ 1304 w 1418"/>
                <a:gd name="T27" fmla="*/ 0 h 1304"/>
                <a:gd name="T28" fmla="*/ 1191 w 1418"/>
                <a:gd name="T29" fmla="*/ 57 h 1304"/>
                <a:gd name="T30" fmla="*/ 1021 w 1418"/>
                <a:gd name="T31" fmla="*/ 0 h 1304"/>
                <a:gd name="T32" fmla="*/ 737 w 1418"/>
                <a:gd name="T33" fmla="*/ 114 h 1304"/>
                <a:gd name="T34" fmla="*/ 794 w 1418"/>
                <a:gd name="T35" fmla="*/ 170 h 1304"/>
                <a:gd name="T36" fmla="*/ 851 w 1418"/>
                <a:gd name="T37" fmla="*/ 227 h 1304"/>
                <a:gd name="T38" fmla="*/ 907 w 1418"/>
                <a:gd name="T39" fmla="*/ 340 h 1304"/>
                <a:gd name="T40" fmla="*/ 964 w 1418"/>
                <a:gd name="T41" fmla="*/ 397 h 1304"/>
                <a:gd name="T42" fmla="*/ 907 w 1418"/>
                <a:gd name="T43" fmla="*/ 454 h 1304"/>
                <a:gd name="T44" fmla="*/ 851 w 1418"/>
                <a:gd name="T45" fmla="*/ 511 h 1304"/>
                <a:gd name="T46" fmla="*/ 794 w 1418"/>
                <a:gd name="T47" fmla="*/ 340 h 1304"/>
                <a:gd name="T48" fmla="*/ 680 w 1418"/>
                <a:gd name="T49" fmla="*/ 284 h 1304"/>
                <a:gd name="T50" fmla="*/ 567 w 1418"/>
                <a:gd name="T51" fmla="*/ 340 h 1304"/>
                <a:gd name="T52" fmla="*/ 454 w 1418"/>
                <a:gd name="T53" fmla="*/ 284 h 1304"/>
                <a:gd name="T54" fmla="*/ 340 w 1418"/>
                <a:gd name="T55" fmla="*/ 340 h 1304"/>
                <a:gd name="T56" fmla="*/ 397 w 1418"/>
                <a:gd name="T57" fmla="*/ 397 h 1304"/>
                <a:gd name="T58" fmla="*/ 454 w 1418"/>
                <a:gd name="T59" fmla="*/ 454 h 1304"/>
                <a:gd name="T60" fmla="*/ 340 w 1418"/>
                <a:gd name="T61" fmla="*/ 567 h 1304"/>
                <a:gd name="T62" fmla="*/ 227 w 1418"/>
                <a:gd name="T63" fmla="*/ 624 h 1304"/>
                <a:gd name="T64" fmla="*/ 283 w 1418"/>
                <a:gd name="T65" fmla="*/ 737 h 1304"/>
                <a:gd name="T66" fmla="*/ 170 w 1418"/>
                <a:gd name="T67" fmla="*/ 907 h 1304"/>
                <a:gd name="T68" fmla="*/ 113 w 1418"/>
                <a:gd name="T69" fmla="*/ 96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8" h="1304">
                  <a:moveTo>
                    <a:pt x="0" y="964"/>
                  </a:moveTo>
                  <a:lnTo>
                    <a:pt x="0" y="1078"/>
                  </a:lnTo>
                  <a:lnTo>
                    <a:pt x="57" y="1078"/>
                  </a:lnTo>
                  <a:lnTo>
                    <a:pt x="57" y="1191"/>
                  </a:lnTo>
                  <a:lnTo>
                    <a:pt x="283" y="1191"/>
                  </a:lnTo>
                  <a:lnTo>
                    <a:pt x="283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454" y="1304"/>
                  </a:lnTo>
                  <a:lnTo>
                    <a:pt x="454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680" y="1191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397"/>
                  </a:lnTo>
                  <a:lnTo>
                    <a:pt x="1418" y="397"/>
                  </a:lnTo>
                  <a:lnTo>
                    <a:pt x="141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737" y="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84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0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41068BDD-9F60-4DBD-AE4D-7EBB33B26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1367"/>
              <a:ext cx="851" cy="851"/>
            </a:xfrm>
            <a:custGeom>
              <a:avLst/>
              <a:gdLst>
                <a:gd name="T0" fmla="*/ 624 w 851"/>
                <a:gd name="T1" fmla="*/ 113 h 851"/>
                <a:gd name="T2" fmla="*/ 624 w 851"/>
                <a:gd name="T3" fmla="*/ 284 h 851"/>
                <a:gd name="T4" fmla="*/ 681 w 851"/>
                <a:gd name="T5" fmla="*/ 284 h 851"/>
                <a:gd name="T6" fmla="*/ 681 w 851"/>
                <a:gd name="T7" fmla="*/ 340 h 851"/>
                <a:gd name="T8" fmla="*/ 624 w 851"/>
                <a:gd name="T9" fmla="*/ 340 h 851"/>
                <a:gd name="T10" fmla="*/ 624 w 851"/>
                <a:gd name="T11" fmla="*/ 454 h 851"/>
                <a:gd name="T12" fmla="*/ 681 w 851"/>
                <a:gd name="T13" fmla="*/ 454 h 851"/>
                <a:gd name="T14" fmla="*/ 681 w 851"/>
                <a:gd name="T15" fmla="*/ 510 h 851"/>
                <a:gd name="T16" fmla="*/ 738 w 851"/>
                <a:gd name="T17" fmla="*/ 510 h 851"/>
                <a:gd name="T18" fmla="*/ 738 w 851"/>
                <a:gd name="T19" fmla="*/ 567 h 851"/>
                <a:gd name="T20" fmla="*/ 794 w 851"/>
                <a:gd name="T21" fmla="*/ 567 h 851"/>
                <a:gd name="T22" fmla="*/ 794 w 851"/>
                <a:gd name="T23" fmla="*/ 680 h 851"/>
                <a:gd name="T24" fmla="*/ 851 w 851"/>
                <a:gd name="T25" fmla="*/ 680 h 851"/>
                <a:gd name="T26" fmla="*/ 851 w 851"/>
                <a:gd name="T27" fmla="*/ 737 h 851"/>
                <a:gd name="T28" fmla="*/ 794 w 851"/>
                <a:gd name="T29" fmla="*/ 737 h 851"/>
                <a:gd name="T30" fmla="*/ 794 w 851"/>
                <a:gd name="T31" fmla="*/ 794 h 851"/>
                <a:gd name="T32" fmla="*/ 738 w 851"/>
                <a:gd name="T33" fmla="*/ 794 h 851"/>
                <a:gd name="T34" fmla="*/ 738 w 851"/>
                <a:gd name="T35" fmla="*/ 851 h 851"/>
                <a:gd name="T36" fmla="*/ 681 w 851"/>
                <a:gd name="T37" fmla="*/ 851 h 851"/>
                <a:gd name="T38" fmla="*/ 681 w 851"/>
                <a:gd name="T39" fmla="*/ 680 h 851"/>
                <a:gd name="T40" fmla="*/ 567 w 851"/>
                <a:gd name="T41" fmla="*/ 680 h 851"/>
                <a:gd name="T42" fmla="*/ 567 w 851"/>
                <a:gd name="T43" fmla="*/ 624 h 851"/>
                <a:gd name="T44" fmla="*/ 454 w 851"/>
                <a:gd name="T45" fmla="*/ 624 h 851"/>
                <a:gd name="T46" fmla="*/ 454 w 851"/>
                <a:gd name="T47" fmla="*/ 680 h 851"/>
                <a:gd name="T48" fmla="*/ 341 w 851"/>
                <a:gd name="T49" fmla="*/ 680 h 851"/>
                <a:gd name="T50" fmla="*/ 341 w 851"/>
                <a:gd name="T51" fmla="*/ 624 h 851"/>
                <a:gd name="T52" fmla="*/ 284 w 851"/>
                <a:gd name="T53" fmla="*/ 624 h 851"/>
                <a:gd name="T54" fmla="*/ 284 w 851"/>
                <a:gd name="T55" fmla="*/ 567 h 851"/>
                <a:gd name="T56" fmla="*/ 57 w 851"/>
                <a:gd name="T57" fmla="*/ 567 h 851"/>
                <a:gd name="T58" fmla="*/ 0 w 851"/>
                <a:gd name="T59" fmla="*/ 567 h 851"/>
                <a:gd name="T60" fmla="*/ 0 w 851"/>
                <a:gd name="T61" fmla="*/ 227 h 851"/>
                <a:gd name="T62" fmla="*/ 114 w 851"/>
                <a:gd name="T63" fmla="*/ 227 h 851"/>
                <a:gd name="T64" fmla="*/ 114 w 851"/>
                <a:gd name="T65" fmla="*/ 170 h 851"/>
                <a:gd name="T66" fmla="*/ 170 w 851"/>
                <a:gd name="T67" fmla="*/ 170 h 851"/>
                <a:gd name="T68" fmla="*/ 170 w 851"/>
                <a:gd name="T69" fmla="*/ 0 h 851"/>
                <a:gd name="T70" fmla="*/ 454 w 851"/>
                <a:gd name="T71" fmla="*/ 0 h 851"/>
                <a:gd name="T72" fmla="*/ 454 w 851"/>
                <a:gd name="T73" fmla="*/ 113 h 851"/>
                <a:gd name="T74" fmla="*/ 624 w 851"/>
                <a:gd name="T75" fmla="*/ 11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851">
                  <a:moveTo>
                    <a:pt x="624" y="113"/>
                  </a:moveTo>
                  <a:lnTo>
                    <a:pt x="624" y="284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738" y="794"/>
                  </a:lnTo>
                  <a:lnTo>
                    <a:pt x="738" y="851"/>
                  </a:lnTo>
                  <a:lnTo>
                    <a:pt x="681" y="851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680"/>
                  </a:lnTo>
                  <a:lnTo>
                    <a:pt x="341" y="680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2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8" name="Freeform 284">
              <a:extLst>
                <a:ext uri="{FF2B5EF4-FFF2-40B4-BE49-F238E27FC236}">
                  <a16:creationId xmlns:a16="http://schemas.microsoft.com/office/drawing/2014/main" id="{C1A6408A-9F51-4A8C-8711-66A4A5528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1537"/>
              <a:ext cx="1248" cy="1474"/>
            </a:xfrm>
            <a:custGeom>
              <a:avLst/>
              <a:gdLst>
                <a:gd name="T0" fmla="*/ 851 w 1248"/>
                <a:gd name="T1" fmla="*/ 0 h 1474"/>
                <a:gd name="T2" fmla="*/ 851 w 1248"/>
                <a:gd name="T3" fmla="*/ 57 h 1474"/>
                <a:gd name="T4" fmla="*/ 907 w 1248"/>
                <a:gd name="T5" fmla="*/ 57 h 1474"/>
                <a:gd name="T6" fmla="*/ 907 w 1248"/>
                <a:gd name="T7" fmla="*/ 397 h 1474"/>
                <a:gd name="T8" fmla="*/ 1191 w 1248"/>
                <a:gd name="T9" fmla="*/ 397 h 1474"/>
                <a:gd name="T10" fmla="*/ 1191 w 1248"/>
                <a:gd name="T11" fmla="*/ 454 h 1474"/>
                <a:gd name="T12" fmla="*/ 1134 w 1248"/>
                <a:gd name="T13" fmla="*/ 454 h 1474"/>
                <a:gd name="T14" fmla="*/ 1134 w 1248"/>
                <a:gd name="T15" fmla="*/ 510 h 1474"/>
                <a:gd name="T16" fmla="*/ 1191 w 1248"/>
                <a:gd name="T17" fmla="*/ 510 h 1474"/>
                <a:gd name="T18" fmla="*/ 1191 w 1248"/>
                <a:gd name="T19" fmla="*/ 624 h 1474"/>
                <a:gd name="T20" fmla="*/ 1248 w 1248"/>
                <a:gd name="T21" fmla="*/ 624 h 1474"/>
                <a:gd name="T22" fmla="*/ 1248 w 1248"/>
                <a:gd name="T23" fmla="*/ 737 h 1474"/>
                <a:gd name="T24" fmla="*/ 1134 w 1248"/>
                <a:gd name="T25" fmla="*/ 737 h 1474"/>
                <a:gd name="T26" fmla="*/ 1134 w 1248"/>
                <a:gd name="T27" fmla="*/ 794 h 1474"/>
                <a:gd name="T28" fmla="*/ 1021 w 1248"/>
                <a:gd name="T29" fmla="*/ 794 h 1474"/>
                <a:gd name="T30" fmla="*/ 1021 w 1248"/>
                <a:gd name="T31" fmla="*/ 907 h 1474"/>
                <a:gd name="T32" fmla="*/ 1077 w 1248"/>
                <a:gd name="T33" fmla="*/ 907 h 1474"/>
                <a:gd name="T34" fmla="*/ 1077 w 1248"/>
                <a:gd name="T35" fmla="*/ 1077 h 1474"/>
                <a:gd name="T36" fmla="*/ 907 w 1248"/>
                <a:gd name="T37" fmla="*/ 1077 h 1474"/>
                <a:gd name="T38" fmla="*/ 907 w 1248"/>
                <a:gd name="T39" fmla="*/ 1134 h 1474"/>
                <a:gd name="T40" fmla="*/ 794 w 1248"/>
                <a:gd name="T41" fmla="*/ 1134 h 1474"/>
                <a:gd name="T42" fmla="*/ 794 w 1248"/>
                <a:gd name="T43" fmla="*/ 1248 h 1474"/>
                <a:gd name="T44" fmla="*/ 851 w 1248"/>
                <a:gd name="T45" fmla="*/ 1248 h 1474"/>
                <a:gd name="T46" fmla="*/ 851 w 1248"/>
                <a:gd name="T47" fmla="*/ 1304 h 1474"/>
                <a:gd name="T48" fmla="*/ 737 w 1248"/>
                <a:gd name="T49" fmla="*/ 1304 h 1474"/>
                <a:gd name="T50" fmla="*/ 737 w 1248"/>
                <a:gd name="T51" fmla="*/ 1474 h 1474"/>
                <a:gd name="T52" fmla="*/ 510 w 1248"/>
                <a:gd name="T53" fmla="*/ 1474 h 1474"/>
                <a:gd name="T54" fmla="*/ 510 w 1248"/>
                <a:gd name="T55" fmla="*/ 1418 h 1474"/>
                <a:gd name="T56" fmla="*/ 454 w 1248"/>
                <a:gd name="T57" fmla="*/ 1418 h 1474"/>
                <a:gd name="T58" fmla="*/ 454 w 1248"/>
                <a:gd name="T59" fmla="*/ 1304 h 1474"/>
                <a:gd name="T60" fmla="*/ 397 w 1248"/>
                <a:gd name="T61" fmla="*/ 1304 h 1474"/>
                <a:gd name="T62" fmla="*/ 397 w 1248"/>
                <a:gd name="T63" fmla="*/ 1248 h 1474"/>
                <a:gd name="T64" fmla="*/ 340 w 1248"/>
                <a:gd name="T65" fmla="*/ 1248 h 1474"/>
                <a:gd name="T66" fmla="*/ 340 w 1248"/>
                <a:gd name="T67" fmla="*/ 1134 h 1474"/>
                <a:gd name="T68" fmla="*/ 284 w 1248"/>
                <a:gd name="T69" fmla="*/ 1134 h 1474"/>
                <a:gd name="T70" fmla="*/ 284 w 1248"/>
                <a:gd name="T71" fmla="*/ 964 h 1474"/>
                <a:gd name="T72" fmla="*/ 114 w 1248"/>
                <a:gd name="T73" fmla="*/ 964 h 1474"/>
                <a:gd name="T74" fmla="*/ 114 w 1248"/>
                <a:gd name="T75" fmla="*/ 851 h 1474"/>
                <a:gd name="T76" fmla="*/ 57 w 1248"/>
                <a:gd name="T77" fmla="*/ 851 h 1474"/>
                <a:gd name="T78" fmla="*/ 57 w 1248"/>
                <a:gd name="T79" fmla="*/ 567 h 1474"/>
                <a:gd name="T80" fmla="*/ 0 w 1248"/>
                <a:gd name="T81" fmla="*/ 567 h 1474"/>
                <a:gd name="T82" fmla="*/ 0 w 1248"/>
                <a:gd name="T83" fmla="*/ 397 h 1474"/>
                <a:gd name="T84" fmla="*/ 57 w 1248"/>
                <a:gd name="T85" fmla="*/ 397 h 1474"/>
                <a:gd name="T86" fmla="*/ 57 w 1248"/>
                <a:gd name="T87" fmla="*/ 227 h 1474"/>
                <a:gd name="T88" fmla="*/ 114 w 1248"/>
                <a:gd name="T89" fmla="*/ 227 h 1474"/>
                <a:gd name="T90" fmla="*/ 170 w 1248"/>
                <a:gd name="T91" fmla="*/ 227 h 1474"/>
                <a:gd name="T92" fmla="*/ 170 w 1248"/>
                <a:gd name="T93" fmla="*/ 114 h 1474"/>
                <a:gd name="T94" fmla="*/ 227 w 1248"/>
                <a:gd name="T95" fmla="*/ 114 h 1474"/>
                <a:gd name="T96" fmla="*/ 227 w 1248"/>
                <a:gd name="T97" fmla="*/ 57 h 1474"/>
                <a:gd name="T98" fmla="*/ 340 w 1248"/>
                <a:gd name="T99" fmla="*/ 57 h 1474"/>
                <a:gd name="T100" fmla="*/ 340 w 1248"/>
                <a:gd name="T101" fmla="*/ 114 h 1474"/>
                <a:gd name="T102" fmla="*/ 454 w 1248"/>
                <a:gd name="T103" fmla="*/ 114 h 1474"/>
                <a:gd name="T104" fmla="*/ 454 w 1248"/>
                <a:gd name="T105" fmla="*/ 170 h 1474"/>
                <a:gd name="T106" fmla="*/ 510 w 1248"/>
                <a:gd name="T107" fmla="*/ 170 h 1474"/>
                <a:gd name="T108" fmla="*/ 510 w 1248"/>
                <a:gd name="T109" fmla="*/ 227 h 1474"/>
                <a:gd name="T110" fmla="*/ 567 w 1248"/>
                <a:gd name="T111" fmla="*/ 227 h 1474"/>
                <a:gd name="T112" fmla="*/ 567 w 1248"/>
                <a:gd name="T113" fmla="*/ 170 h 1474"/>
                <a:gd name="T114" fmla="*/ 737 w 1248"/>
                <a:gd name="T115" fmla="*/ 170 h 1474"/>
                <a:gd name="T116" fmla="*/ 737 w 1248"/>
                <a:gd name="T117" fmla="*/ 0 h 1474"/>
                <a:gd name="T118" fmla="*/ 851 w 1248"/>
                <a:gd name="T11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48" h="1474">
                  <a:moveTo>
                    <a:pt x="851" y="0"/>
                  </a:moveTo>
                  <a:lnTo>
                    <a:pt x="851" y="57"/>
                  </a:lnTo>
                  <a:lnTo>
                    <a:pt x="907" y="57"/>
                  </a:lnTo>
                  <a:lnTo>
                    <a:pt x="907" y="397"/>
                  </a:lnTo>
                  <a:lnTo>
                    <a:pt x="1191" y="397"/>
                  </a:lnTo>
                  <a:lnTo>
                    <a:pt x="1191" y="454"/>
                  </a:lnTo>
                  <a:lnTo>
                    <a:pt x="1134" y="454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1077" y="907"/>
                  </a:lnTo>
                  <a:lnTo>
                    <a:pt x="1077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851" y="1248"/>
                  </a:lnTo>
                  <a:lnTo>
                    <a:pt x="851" y="1304"/>
                  </a:lnTo>
                  <a:lnTo>
                    <a:pt x="737" y="1304"/>
                  </a:lnTo>
                  <a:lnTo>
                    <a:pt x="737" y="1474"/>
                  </a:lnTo>
                  <a:lnTo>
                    <a:pt x="510" y="1474"/>
                  </a:lnTo>
                  <a:lnTo>
                    <a:pt x="510" y="1418"/>
                  </a:lnTo>
                  <a:lnTo>
                    <a:pt x="454" y="141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964"/>
                  </a:lnTo>
                  <a:lnTo>
                    <a:pt x="114" y="96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85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21815BC2-41EB-4E7A-A331-55D5C40D5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00"/>
              <a:ext cx="680" cy="964"/>
            </a:xfrm>
            <a:custGeom>
              <a:avLst/>
              <a:gdLst>
                <a:gd name="T0" fmla="*/ 680 w 680"/>
                <a:gd name="T1" fmla="*/ 397 h 964"/>
                <a:gd name="T2" fmla="*/ 680 w 680"/>
                <a:gd name="T3" fmla="*/ 567 h 964"/>
                <a:gd name="T4" fmla="*/ 623 w 680"/>
                <a:gd name="T5" fmla="*/ 567 h 964"/>
                <a:gd name="T6" fmla="*/ 623 w 680"/>
                <a:gd name="T7" fmla="*/ 737 h 964"/>
                <a:gd name="T8" fmla="*/ 567 w 680"/>
                <a:gd name="T9" fmla="*/ 737 h 964"/>
                <a:gd name="T10" fmla="*/ 567 w 680"/>
                <a:gd name="T11" fmla="*/ 794 h 964"/>
                <a:gd name="T12" fmla="*/ 397 w 680"/>
                <a:gd name="T13" fmla="*/ 794 h 964"/>
                <a:gd name="T14" fmla="*/ 397 w 680"/>
                <a:gd name="T15" fmla="*/ 737 h 964"/>
                <a:gd name="T16" fmla="*/ 283 w 680"/>
                <a:gd name="T17" fmla="*/ 737 h 964"/>
                <a:gd name="T18" fmla="*/ 283 w 680"/>
                <a:gd name="T19" fmla="*/ 907 h 964"/>
                <a:gd name="T20" fmla="*/ 113 w 680"/>
                <a:gd name="T21" fmla="*/ 907 h 964"/>
                <a:gd name="T22" fmla="*/ 113 w 680"/>
                <a:gd name="T23" fmla="*/ 964 h 964"/>
                <a:gd name="T24" fmla="*/ 56 w 680"/>
                <a:gd name="T25" fmla="*/ 964 h 964"/>
                <a:gd name="T26" fmla="*/ 56 w 680"/>
                <a:gd name="T27" fmla="*/ 907 h 964"/>
                <a:gd name="T28" fmla="*/ 0 w 680"/>
                <a:gd name="T29" fmla="*/ 907 h 964"/>
                <a:gd name="T30" fmla="*/ 0 w 680"/>
                <a:gd name="T31" fmla="*/ 737 h 964"/>
                <a:gd name="T32" fmla="*/ 56 w 680"/>
                <a:gd name="T33" fmla="*/ 737 h 964"/>
                <a:gd name="T34" fmla="*/ 56 w 680"/>
                <a:gd name="T35" fmla="*/ 624 h 964"/>
                <a:gd name="T36" fmla="*/ 0 w 680"/>
                <a:gd name="T37" fmla="*/ 624 h 964"/>
                <a:gd name="T38" fmla="*/ 0 w 680"/>
                <a:gd name="T39" fmla="*/ 510 h 964"/>
                <a:gd name="T40" fmla="*/ 56 w 680"/>
                <a:gd name="T41" fmla="*/ 510 h 964"/>
                <a:gd name="T42" fmla="*/ 56 w 680"/>
                <a:gd name="T43" fmla="*/ 454 h 964"/>
                <a:gd name="T44" fmla="*/ 113 w 680"/>
                <a:gd name="T45" fmla="*/ 454 h 964"/>
                <a:gd name="T46" fmla="*/ 113 w 680"/>
                <a:gd name="T47" fmla="*/ 397 h 964"/>
                <a:gd name="T48" fmla="*/ 170 w 680"/>
                <a:gd name="T49" fmla="*/ 397 h 964"/>
                <a:gd name="T50" fmla="*/ 170 w 680"/>
                <a:gd name="T51" fmla="*/ 340 h 964"/>
                <a:gd name="T52" fmla="*/ 227 w 680"/>
                <a:gd name="T53" fmla="*/ 340 h 964"/>
                <a:gd name="T54" fmla="*/ 227 w 680"/>
                <a:gd name="T55" fmla="*/ 397 h 964"/>
                <a:gd name="T56" fmla="*/ 283 w 680"/>
                <a:gd name="T57" fmla="*/ 397 h 964"/>
                <a:gd name="T58" fmla="*/ 283 w 680"/>
                <a:gd name="T59" fmla="*/ 170 h 964"/>
                <a:gd name="T60" fmla="*/ 340 w 680"/>
                <a:gd name="T61" fmla="*/ 170 h 964"/>
                <a:gd name="T62" fmla="*/ 340 w 680"/>
                <a:gd name="T63" fmla="*/ 113 h 964"/>
                <a:gd name="T64" fmla="*/ 397 w 680"/>
                <a:gd name="T65" fmla="*/ 113 h 964"/>
                <a:gd name="T66" fmla="*/ 397 w 680"/>
                <a:gd name="T67" fmla="*/ 57 h 964"/>
                <a:gd name="T68" fmla="*/ 453 w 680"/>
                <a:gd name="T69" fmla="*/ 57 h 964"/>
                <a:gd name="T70" fmla="*/ 453 w 680"/>
                <a:gd name="T71" fmla="*/ 0 h 964"/>
                <a:gd name="T72" fmla="*/ 623 w 680"/>
                <a:gd name="T73" fmla="*/ 0 h 964"/>
                <a:gd name="T74" fmla="*/ 623 w 680"/>
                <a:gd name="T75" fmla="*/ 170 h 964"/>
                <a:gd name="T76" fmla="*/ 567 w 680"/>
                <a:gd name="T77" fmla="*/ 170 h 964"/>
                <a:gd name="T78" fmla="*/ 567 w 680"/>
                <a:gd name="T79" fmla="*/ 284 h 964"/>
                <a:gd name="T80" fmla="*/ 510 w 680"/>
                <a:gd name="T81" fmla="*/ 284 h 964"/>
                <a:gd name="T82" fmla="*/ 510 w 680"/>
                <a:gd name="T83" fmla="*/ 340 h 964"/>
                <a:gd name="T84" fmla="*/ 567 w 680"/>
                <a:gd name="T85" fmla="*/ 340 h 964"/>
                <a:gd name="T86" fmla="*/ 567 w 680"/>
                <a:gd name="T87" fmla="*/ 397 h 964"/>
                <a:gd name="T88" fmla="*/ 680 w 680"/>
                <a:gd name="T89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964">
                  <a:moveTo>
                    <a:pt x="680" y="397"/>
                  </a:moveTo>
                  <a:lnTo>
                    <a:pt x="680" y="567"/>
                  </a:lnTo>
                  <a:lnTo>
                    <a:pt x="623" y="567"/>
                  </a:lnTo>
                  <a:lnTo>
                    <a:pt x="623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8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4A6FC2FD-386D-4433-A816-BD7247149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46"/>
              <a:ext cx="851" cy="1361"/>
            </a:xfrm>
            <a:custGeom>
              <a:avLst/>
              <a:gdLst>
                <a:gd name="T0" fmla="*/ 284 w 851"/>
                <a:gd name="T1" fmla="*/ 1361 h 1361"/>
                <a:gd name="T2" fmla="*/ 284 w 851"/>
                <a:gd name="T3" fmla="*/ 1305 h 1361"/>
                <a:gd name="T4" fmla="*/ 227 w 851"/>
                <a:gd name="T5" fmla="*/ 1305 h 1361"/>
                <a:gd name="T6" fmla="*/ 227 w 851"/>
                <a:gd name="T7" fmla="*/ 1134 h 1361"/>
                <a:gd name="T8" fmla="*/ 57 w 851"/>
                <a:gd name="T9" fmla="*/ 1134 h 1361"/>
                <a:gd name="T10" fmla="*/ 57 w 851"/>
                <a:gd name="T11" fmla="*/ 1021 h 1361"/>
                <a:gd name="T12" fmla="*/ 0 w 851"/>
                <a:gd name="T13" fmla="*/ 1021 h 1361"/>
                <a:gd name="T14" fmla="*/ 0 w 851"/>
                <a:gd name="T15" fmla="*/ 908 h 1361"/>
                <a:gd name="T16" fmla="*/ 57 w 851"/>
                <a:gd name="T17" fmla="*/ 908 h 1361"/>
                <a:gd name="T18" fmla="*/ 57 w 851"/>
                <a:gd name="T19" fmla="*/ 681 h 1361"/>
                <a:gd name="T20" fmla="*/ 227 w 851"/>
                <a:gd name="T21" fmla="*/ 681 h 1361"/>
                <a:gd name="T22" fmla="*/ 227 w 851"/>
                <a:gd name="T23" fmla="*/ 624 h 1361"/>
                <a:gd name="T24" fmla="*/ 284 w 851"/>
                <a:gd name="T25" fmla="*/ 624 h 1361"/>
                <a:gd name="T26" fmla="*/ 284 w 851"/>
                <a:gd name="T27" fmla="*/ 567 h 1361"/>
                <a:gd name="T28" fmla="*/ 341 w 851"/>
                <a:gd name="T29" fmla="*/ 567 h 1361"/>
                <a:gd name="T30" fmla="*/ 341 w 851"/>
                <a:gd name="T31" fmla="*/ 511 h 1361"/>
                <a:gd name="T32" fmla="*/ 397 w 851"/>
                <a:gd name="T33" fmla="*/ 511 h 1361"/>
                <a:gd name="T34" fmla="*/ 397 w 851"/>
                <a:gd name="T35" fmla="*/ 284 h 1361"/>
                <a:gd name="T36" fmla="*/ 454 w 851"/>
                <a:gd name="T37" fmla="*/ 284 h 1361"/>
                <a:gd name="T38" fmla="*/ 454 w 851"/>
                <a:gd name="T39" fmla="*/ 114 h 1361"/>
                <a:gd name="T40" fmla="*/ 511 w 851"/>
                <a:gd name="T41" fmla="*/ 114 h 1361"/>
                <a:gd name="T42" fmla="*/ 511 w 851"/>
                <a:gd name="T43" fmla="*/ 57 h 1361"/>
                <a:gd name="T44" fmla="*/ 624 w 851"/>
                <a:gd name="T45" fmla="*/ 57 h 1361"/>
                <a:gd name="T46" fmla="*/ 624 w 851"/>
                <a:gd name="T47" fmla="*/ 0 h 1361"/>
                <a:gd name="T48" fmla="*/ 737 w 851"/>
                <a:gd name="T49" fmla="*/ 0 h 1361"/>
                <a:gd name="T50" fmla="*/ 737 w 851"/>
                <a:gd name="T51" fmla="*/ 57 h 1361"/>
                <a:gd name="T52" fmla="*/ 794 w 851"/>
                <a:gd name="T53" fmla="*/ 57 h 1361"/>
                <a:gd name="T54" fmla="*/ 794 w 851"/>
                <a:gd name="T55" fmla="*/ 114 h 1361"/>
                <a:gd name="T56" fmla="*/ 851 w 851"/>
                <a:gd name="T57" fmla="*/ 114 h 1361"/>
                <a:gd name="T58" fmla="*/ 851 w 851"/>
                <a:gd name="T59" fmla="*/ 341 h 1361"/>
                <a:gd name="T60" fmla="*/ 737 w 851"/>
                <a:gd name="T61" fmla="*/ 341 h 1361"/>
                <a:gd name="T62" fmla="*/ 737 w 851"/>
                <a:gd name="T63" fmla="*/ 681 h 1361"/>
                <a:gd name="T64" fmla="*/ 624 w 851"/>
                <a:gd name="T65" fmla="*/ 681 h 1361"/>
                <a:gd name="T66" fmla="*/ 624 w 851"/>
                <a:gd name="T67" fmla="*/ 794 h 1361"/>
                <a:gd name="T68" fmla="*/ 567 w 851"/>
                <a:gd name="T69" fmla="*/ 794 h 1361"/>
                <a:gd name="T70" fmla="*/ 567 w 851"/>
                <a:gd name="T71" fmla="*/ 1078 h 1361"/>
                <a:gd name="T72" fmla="*/ 624 w 851"/>
                <a:gd name="T73" fmla="*/ 1078 h 1361"/>
                <a:gd name="T74" fmla="*/ 624 w 851"/>
                <a:gd name="T75" fmla="*/ 1305 h 1361"/>
                <a:gd name="T76" fmla="*/ 567 w 851"/>
                <a:gd name="T77" fmla="*/ 1305 h 1361"/>
                <a:gd name="T78" fmla="*/ 567 w 851"/>
                <a:gd name="T79" fmla="*/ 1361 h 1361"/>
                <a:gd name="T80" fmla="*/ 284 w 851"/>
                <a:gd name="T8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1361">
                  <a:moveTo>
                    <a:pt x="284" y="1361"/>
                  </a:moveTo>
                  <a:lnTo>
                    <a:pt x="284" y="1305"/>
                  </a:lnTo>
                  <a:lnTo>
                    <a:pt x="227" y="1305"/>
                  </a:lnTo>
                  <a:lnTo>
                    <a:pt x="227" y="1134"/>
                  </a:lnTo>
                  <a:lnTo>
                    <a:pt x="57" y="113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57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511"/>
                  </a:lnTo>
                  <a:lnTo>
                    <a:pt x="397" y="511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341"/>
                  </a:lnTo>
                  <a:lnTo>
                    <a:pt x="737" y="341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1078"/>
                  </a:lnTo>
                  <a:lnTo>
                    <a:pt x="624" y="1078"/>
                  </a:lnTo>
                  <a:lnTo>
                    <a:pt x="624" y="1305"/>
                  </a:lnTo>
                  <a:lnTo>
                    <a:pt x="567" y="1305"/>
                  </a:lnTo>
                  <a:lnTo>
                    <a:pt x="567" y="1361"/>
                  </a:lnTo>
                  <a:lnTo>
                    <a:pt x="284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1" name="Freeform 287">
              <a:extLst>
                <a:ext uri="{FF2B5EF4-FFF2-40B4-BE49-F238E27FC236}">
                  <a16:creationId xmlns:a16="http://schemas.microsoft.com/office/drawing/2014/main" id="{618ADBE6-6FDB-4B2D-938E-118F21C6B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03"/>
              <a:ext cx="794" cy="964"/>
            </a:xfrm>
            <a:custGeom>
              <a:avLst/>
              <a:gdLst>
                <a:gd name="T0" fmla="*/ 737 w 794"/>
                <a:gd name="T1" fmla="*/ 57 h 964"/>
                <a:gd name="T2" fmla="*/ 681 w 794"/>
                <a:gd name="T3" fmla="*/ 57 h 964"/>
                <a:gd name="T4" fmla="*/ 681 w 794"/>
                <a:gd name="T5" fmla="*/ 114 h 964"/>
                <a:gd name="T6" fmla="*/ 567 w 794"/>
                <a:gd name="T7" fmla="*/ 114 h 964"/>
                <a:gd name="T8" fmla="*/ 567 w 794"/>
                <a:gd name="T9" fmla="*/ 57 h 964"/>
                <a:gd name="T10" fmla="*/ 510 w 794"/>
                <a:gd name="T11" fmla="*/ 57 h 964"/>
                <a:gd name="T12" fmla="*/ 510 w 794"/>
                <a:gd name="T13" fmla="*/ 0 h 964"/>
                <a:gd name="T14" fmla="*/ 113 w 794"/>
                <a:gd name="T15" fmla="*/ 0 h 964"/>
                <a:gd name="T16" fmla="*/ 113 w 794"/>
                <a:gd name="T17" fmla="*/ 57 h 964"/>
                <a:gd name="T18" fmla="*/ 57 w 794"/>
                <a:gd name="T19" fmla="*/ 57 h 964"/>
                <a:gd name="T20" fmla="*/ 57 w 794"/>
                <a:gd name="T21" fmla="*/ 170 h 964"/>
                <a:gd name="T22" fmla="*/ 0 w 794"/>
                <a:gd name="T23" fmla="*/ 170 h 964"/>
                <a:gd name="T24" fmla="*/ 0 w 794"/>
                <a:gd name="T25" fmla="*/ 284 h 964"/>
                <a:gd name="T26" fmla="*/ 57 w 794"/>
                <a:gd name="T27" fmla="*/ 284 h 964"/>
                <a:gd name="T28" fmla="*/ 57 w 794"/>
                <a:gd name="T29" fmla="*/ 340 h 964"/>
                <a:gd name="T30" fmla="*/ 57 w 794"/>
                <a:gd name="T31" fmla="*/ 397 h 964"/>
                <a:gd name="T32" fmla="*/ 113 w 794"/>
                <a:gd name="T33" fmla="*/ 397 h 964"/>
                <a:gd name="T34" fmla="*/ 113 w 794"/>
                <a:gd name="T35" fmla="*/ 567 h 964"/>
                <a:gd name="T36" fmla="*/ 57 w 794"/>
                <a:gd name="T37" fmla="*/ 567 h 964"/>
                <a:gd name="T38" fmla="*/ 57 w 794"/>
                <a:gd name="T39" fmla="*/ 624 h 964"/>
                <a:gd name="T40" fmla="*/ 57 w 794"/>
                <a:gd name="T41" fmla="*/ 681 h 964"/>
                <a:gd name="T42" fmla="*/ 0 w 794"/>
                <a:gd name="T43" fmla="*/ 681 h 964"/>
                <a:gd name="T44" fmla="*/ 0 w 794"/>
                <a:gd name="T45" fmla="*/ 737 h 964"/>
                <a:gd name="T46" fmla="*/ 57 w 794"/>
                <a:gd name="T47" fmla="*/ 737 h 964"/>
                <a:gd name="T48" fmla="*/ 57 w 794"/>
                <a:gd name="T49" fmla="*/ 794 h 964"/>
                <a:gd name="T50" fmla="*/ 113 w 794"/>
                <a:gd name="T51" fmla="*/ 794 h 964"/>
                <a:gd name="T52" fmla="*/ 170 w 794"/>
                <a:gd name="T53" fmla="*/ 794 h 964"/>
                <a:gd name="T54" fmla="*/ 170 w 794"/>
                <a:gd name="T55" fmla="*/ 964 h 964"/>
                <a:gd name="T56" fmla="*/ 340 w 794"/>
                <a:gd name="T57" fmla="*/ 964 h 964"/>
                <a:gd name="T58" fmla="*/ 340 w 794"/>
                <a:gd name="T59" fmla="*/ 851 h 964"/>
                <a:gd name="T60" fmla="*/ 397 w 794"/>
                <a:gd name="T61" fmla="*/ 851 h 964"/>
                <a:gd name="T62" fmla="*/ 397 w 794"/>
                <a:gd name="T63" fmla="*/ 624 h 964"/>
                <a:gd name="T64" fmla="*/ 567 w 794"/>
                <a:gd name="T65" fmla="*/ 624 h 964"/>
                <a:gd name="T66" fmla="*/ 567 w 794"/>
                <a:gd name="T67" fmla="*/ 567 h 964"/>
                <a:gd name="T68" fmla="*/ 624 w 794"/>
                <a:gd name="T69" fmla="*/ 567 h 964"/>
                <a:gd name="T70" fmla="*/ 624 w 794"/>
                <a:gd name="T71" fmla="*/ 510 h 964"/>
                <a:gd name="T72" fmla="*/ 681 w 794"/>
                <a:gd name="T73" fmla="*/ 510 h 964"/>
                <a:gd name="T74" fmla="*/ 681 w 794"/>
                <a:gd name="T75" fmla="*/ 454 h 964"/>
                <a:gd name="T76" fmla="*/ 737 w 794"/>
                <a:gd name="T77" fmla="*/ 454 h 964"/>
                <a:gd name="T78" fmla="*/ 737 w 794"/>
                <a:gd name="T79" fmla="*/ 227 h 964"/>
                <a:gd name="T80" fmla="*/ 794 w 794"/>
                <a:gd name="T81" fmla="*/ 227 h 964"/>
                <a:gd name="T82" fmla="*/ 794 w 794"/>
                <a:gd name="T83" fmla="*/ 57 h 964"/>
                <a:gd name="T84" fmla="*/ 737 w 794"/>
                <a:gd name="T85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964">
                  <a:moveTo>
                    <a:pt x="737" y="57"/>
                  </a:moveTo>
                  <a:lnTo>
                    <a:pt x="681" y="5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57"/>
                  </a:lnTo>
                  <a:lnTo>
                    <a:pt x="73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17655FF9-5AA5-4A1A-BC72-4C5FA2538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44"/>
              <a:ext cx="1927" cy="1703"/>
            </a:xfrm>
            <a:custGeom>
              <a:avLst/>
              <a:gdLst>
                <a:gd name="T0" fmla="*/ 1190 w 1927"/>
                <a:gd name="T1" fmla="*/ 1590 h 1703"/>
                <a:gd name="T2" fmla="*/ 1134 w 1927"/>
                <a:gd name="T3" fmla="*/ 1647 h 1703"/>
                <a:gd name="T4" fmla="*/ 1077 w 1927"/>
                <a:gd name="T5" fmla="*/ 1420 h 1703"/>
                <a:gd name="T6" fmla="*/ 1134 w 1927"/>
                <a:gd name="T7" fmla="*/ 1363 h 1703"/>
                <a:gd name="T8" fmla="*/ 1190 w 1927"/>
                <a:gd name="T9" fmla="*/ 1250 h 1703"/>
                <a:gd name="T10" fmla="*/ 1360 w 1927"/>
                <a:gd name="T11" fmla="*/ 1193 h 1703"/>
                <a:gd name="T12" fmla="*/ 1417 w 1927"/>
                <a:gd name="T13" fmla="*/ 1080 h 1703"/>
                <a:gd name="T14" fmla="*/ 1474 w 1927"/>
                <a:gd name="T15" fmla="*/ 1023 h 1703"/>
                <a:gd name="T16" fmla="*/ 1417 w 1927"/>
                <a:gd name="T17" fmla="*/ 853 h 1703"/>
                <a:gd name="T18" fmla="*/ 1474 w 1927"/>
                <a:gd name="T19" fmla="*/ 910 h 1703"/>
                <a:gd name="T20" fmla="*/ 1531 w 1927"/>
                <a:gd name="T21" fmla="*/ 796 h 1703"/>
                <a:gd name="T22" fmla="*/ 1644 w 1927"/>
                <a:gd name="T23" fmla="*/ 683 h 1703"/>
                <a:gd name="T24" fmla="*/ 1701 w 1927"/>
                <a:gd name="T25" fmla="*/ 740 h 1703"/>
                <a:gd name="T26" fmla="*/ 1814 w 1927"/>
                <a:gd name="T27" fmla="*/ 683 h 1703"/>
                <a:gd name="T28" fmla="*/ 1757 w 1927"/>
                <a:gd name="T29" fmla="*/ 626 h 1703"/>
                <a:gd name="T30" fmla="*/ 1871 w 1927"/>
                <a:gd name="T31" fmla="*/ 569 h 1703"/>
                <a:gd name="T32" fmla="*/ 1927 w 1927"/>
                <a:gd name="T33" fmla="*/ 456 h 1703"/>
                <a:gd name="T34" fmla="*/ 1814 w 1927"/>
                <a:gd name="T35" fmla="*/ 513 h 1703"/>
                <a:gd name="T36" fmla="*/ 1757 w 1927"/>
                <a:gd name="T37" fmla="*/ 286 h 1703"/>
                <a:gd name="T38" fmla="*/ 1814 w 1927"/>
                <a:gd name="T39" fmla="*/ 59 h 1703"/>
                <a:gd name="T40" fmla="*/ 1531 w 1927"/>
                <a:gd name="T41" fmla="*/ 2 h 1703"/>
                <a:gd name="T42" fmla="*/ 1247 w 1927"/>
                <a:gd name="T43" fmla="*/ 229 h 1703"/>
                <a:gd name="T44" fmla="*/ 1190 w 1927"/>
                <a:gd name="T45" fmla="*/ 343 h 1703"/>
                <a:gd name="T46" fmla="*/ 793 w 1927"/>
                <a:gd name="T47" fmla="*/ 286 h 1703"/>
                <a:gd name="T48" fmla="*/ 623 w 1927"/>
                <a:gd name="T49" fmla="*/ 399 h 1703"/>
                <a:gd name="T50" fmla="*/ 453 w 1927"/>
                <a:gd name="T51" fmla="*/ 399 h 1703"/>
                <a:gd name="T52" fmla="*/ 226 w 1927"/>
                <a:gd name="T53" fmla="*/ 343 h 1703"/>
                <a:gd name="T54" fmla="*/ 113 w 1927"/>
                <a:gd name="T55" fmla="*/ 683 h 1703"/>
                <a:gd name="T56" fmla="*/ 56 w 1927"/>
                <a:gd name="T57" fmla="*/ 796 h 1703"/>
                <a:gd name="T58" fmla="*/ 113 w 1927"/>
                <a:gd name="T59" fmla="*/ 1080 h 1703"/>
                <a:gd name="T60" fmla="*/ 56 w 1927"/>
                <a:gd name="T61" fmla="*/ 1307 h 1703"/>
                <a:gd name="T62" fmla="*/ 0 w 1927"/>
                <a:gd name="T63" fmla="*/ 1363 h 1703"/>
                <a:gd name="T64" fmla="*/ 170 w 1927"/>
                <a:gd name="T65" fmla="*/ 1420 h 1703"/>
                <a:gd name="T66" fmla="*/ 283 w 1927"/>
                <a:gd name="T67" fmla="*/ 1363 h 1703"/>
                <a:gd name="T68" fmla="*/ 397 w 1927"/>
                <a:gd name="T69" fmla="*/ 1420 h 1703"/>
                <a:gd name="T70" fmla="*/ 453 w 1927"/>
                <a:gd name="T71" fmla="*/ 1477 h 1703"/>
                <a:gd name="T72" fmla="*/ 567 w 1927"/>
                <a:gd name="T73" fmla="*/ 1533 h 1703"/>
                <a:gd name="T74" fmla="*/ 623 w 1927"/>
                <a:gd name="T75" fmla="*/ 1477 h 1703"/>
                <a:gd name="T76" fmla="*/ 793 w 1927"/>
                <a:gd name="T77" fmla="*/ 1533 h 1703"/>
                <a:gd name="T78" fmla="*/ 907 w 1927"/>
                <a:gd name="T79" fmla="*/ 1590 h 1703"/>
                <a:gd name="T80" fmla="*/ 1020 w 1927"/>
                <a:gd name="T81" fmla="*/ 1647 h 1703"/>
                <a:gd name="T82" fmla="*/ 1190 w 1927"/>
                <a:gd name="T83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7" h="1703">
                  <a:moveTo>
                    <a:pt x="1190" y="1703"/>
                  </a:moveTo>
                  <a:lnTo>
                    <a:pt x="1190" y="1590"/>
                  </a:lnTo>
                  <a:lnTo>
                    <a:pt x="1134" y="1590"/>
                  </a:lnTo>
                  <a:lnTo>
                    <a:pt x="1134" y="1647"/>
                  </a:lnTo>
                  <a:lnTo>
                    <a:pt x="1077" y="1647"/>
                  </a:lnTo>
                  <a:lnTo>
                    <a:pt x="1077" y="1420"/>
                  </a:lnTo>
                  <a:lnTo>
                    <a:pt x="1134" y="1420"/>
                  </a:lnTo>
                  <a:lnTo>
                    <a:pt x="1134" y="1363"/>
                  </a:lnTo>
                  <a:lnTo>
                    <a:pt x="1190" y="1363"/>
                  </a:lnTo>
                  <a:lnTo>
                    <a:pt x="1190" y="1250"/>
                  </a:lnTo>
                  <a:lnTo>
                    <a:pt x="1360" y="1250"/>
                  </a:lnTo>
                  <a:lnTo>
                    <a:pt x="1360" y="1193"/>
                  </a:lnTo>
                  <a:lnTo>
                    <a:pt x="1417" y="1193"/>
                  </a:lnTo>
                  <a:lnTo>
                    <a:pt x="1417" y="1080"/>
                  </a:lnTo>
                  <a:lnTo>
                    <a:pt x="1474" y="1080"/>
                  </a:lnTo>
                  <a:lnTo>
                    <a:pt x="1474" y="1023"/>
                  </a:lnTo>
                  <a:lnTo>
                    <a:pt x="1417" y="1023"/>
                  </a:lnTo>
                  <a:lnTo>
                    <a:pt x="1417" y="853"/>
                  </a:lnTo>
                  <a:lnTo>
                    <a:pt x="1474" y="853"/>
                  </a:lnTo>
                  <a:lnTo>
                    <a:pt x="1474" y="910"/>
                  </a:lnTo>
                  <a:lnTo>
                    <a:pt x="1531" y="910"/>
                  </a:lnTo>
                  <a:lnTo>
                    <a:pt x="1531" y="796"/>
                  </a:lnTo>
                  <a:lnTo>
                    <a:pt x="1644" y="796"/>
                  </a:lnTo>
                  <a:lnTo>
                    <a:pt x="1644" y="683"/>
                  </a:lnTo>
                  <a:lnTo>
                    <a:pt x="1701" y="683"/>
                  </a:lnTo>
                  <a:lnTo>
                    <a:pt x="1701" y="740"/>
                  </a:lnTo>
                  <a:lnTo>
                    <a:pt x="1814" y="740"/>
                  </a:lnTo>
                  <a:lnTo>
                    <a:pt x="1814" y="683"/>
                  </a:lnTo>
                  <a:lnTo>
                    <a:pt x="1757" y="683"/>
                  </a:lnTo>
                  <a:lnTo>
                    <a:pt x="1757" y="626"/>
                  </a:lnTo>
                  <a:lnTo>
                    <a:pt x="1871" y="626"/>
                  </a:lnTo>
                  <a:lnTo>
                    <a:pt x="1871" y="569"/>
                  </a:lnTo>
                  <a:lnTo>
                    <a:pt x="1927" y="569"/>
                  </a:lnTo>
                  <a:lnTo>
                    <a:pt x="1927" y="456"/>
                  </a:lnTo>
                  <a:lnTo>
                    <a:pt x="1814" y="456"/>
                  </a:lnTo>
                  <a:lnTo>
                    <a:pt x="1814" y="513"/>
                  </a:lnTo>
                  <a:lnTo>
                    <a:pt x="1757" y="513"/>
                  </a:lnTo>
                  <a:lnTo>
                    <a:pt x="1757" y="286"/>
                  </a:lnTo>
                  <a:lnTo>
                    <a:pt x="1814" y="286"/>
                  </a:lnTo>
                  <a:lnTo>
                    <a:pt x="1814" y="59"/>
                  </a:lnTo>
                  <a:lnTo>
                    <a:pt x="1531" y="59"/>
                  </a:lnTo>
                  <a:lnTo>
                    <a:pt x="1531" y="2"/>
                  </a:lnTo>
                  <a:lnTo>
                    <a:pt x="1246" y="0"/>
                  </a:lnTo>
                  <a:lnTo>
                    <a:pt x="1247" y="229"/>
                  </a:lnTo>
                  <a:lnTo>
                    <a:pt x="1190" y="229"/>
                  </a:lnTo>
                  <a:lnTo>
                    <a:pt x="1190" y="343"/>
                  </a:lnTo>
                  <a:lnTo>
                    <a:pt x="793" y="343"/>
                  </a:lnTo>
                  <a:lnTo>
                    <a:pt x="793" y="286"/>
                  </a:lnTo>
                  <a:lnTo>
                    <a:pt x="623" y="286"/>
                  </a:lnTo>
                  <a:lnTo>
                    <a:pt x="623" y="399"/>
                  </a:lnTo>
                  <a:lnTo>
                    <a:pt x="510" y="399"/>
                  </a:lnTo>
                  <a:lnTo>
                    <a:pt x="453" y="399"/>
                  </a:lnTo>
                  <a:lnTo>
                    <a:pt x="453" y="343"/>
                  </a:lnTo>
                  <a:lnTo>
                    <a:pt x="226" y="343"/>
                  </a:lnTo>
                  <a:lnTo>
                    <a:pt x="226" y="683"/>
                  </a:lnTo>
                  <a:lnTo>
                    <a:pt x="113" y="683"/>
                  </a:lnTo>
                  <a:lnTo>
                    <a:pt x="113" y="796"/>
                  </a:lnTo>
                  <a:lnTo>
                    <a:pt x="56" y="796"/>
                  </a:lnTo>
                  <a:lnTo>
                    <a:pt x="56" y="1080"/>
                  </a:lnTo>
                  <a:lnTo>
                    <a:pt x="113" y="1080"/>
                  </a:lnTo>
                  <a:lnTo>
                    <a:pt x="113" y="1307"/>
                  </a:lnTo>
                  <a:lnTo>
                    <a:pt x="56" y="1307"/>
                  </a:lnTo>
                  <a:lnTo>
                    <a:pt x="56" y="1363"/>
                  </a:lnTo>
                  <a:lnTo>
                    <a:pt x="0" y="1363"/>
                  </a:lnTo>
                  <a:lnTo>
                    <a:pt x="0" y="1420"/>
                  </a:lnTo>
                  <a:lnTo>
                    <a:pt x="170" y="1420"/>
                  </a:lnTo>
                  <a:lnTo>
                    <a:pt x="170" y="1363"/>
                  </a:lnTo>
                  <a:lnTo>
                    <a:pt x="283" y="1363"/>
                  </a:lnTo>
                  <a:lnTo>
                    <a:pt x="283" y="1420"/>
                  </a:lnTo>
                  <a:lnTo>
                    <a:pt x="397" y="1420"/>
                  </a:lnTo>
                  <a:lnTo>
                    <a:pt x="397" y="1477"/>
                  </a:lnTo>
                  <a:lnTo>
                    <a:pt x="453" y="1477"/>
                  </a:lnTo>
                  <a:lnTo>
                    <a:pt x="453" y="1533"/>
                  </a:lnTo>
                  <a:lnTo>
                    <a:pt x="567" y="1533"/>
                  </a:lnTo>
                  <a:lnTo>
                    <a:pt x="567" y="1477"/>
                  </a:lnTo>
                  <a:lnTo>
                    <a:pt x="623" y="1477"/>
                  </a:lnTo>
                  <a:lnTo>
                    <a:pt x="623" y="1533"/>
                  </a:lnTo>
                  <a:lnTo>
                    <a:pt x="793" y="1533"/>
                  </a:lnTo>
                  <a:lnTo>
                    <a:pt x="793" y="1590"/>
                  </a:lnTo>
                  <a:lnTo>
                    <a:pt x="907" y="1590"/>
                  </a:lnTo>
                  <a:lnTo>
                    <a:pt x="907" y="1647"/>
                  </a:lnTo>
                  <a:lnTo>
                    <a:pt x="1020" y="1647"/>
                  </a:lnTo>
                  <a:lnTo>
                    <a:pt x="1020" y="1703"/>
                  </a:lnTo>
                  <a:lnTo>
                    <a:pt x="1190" y="170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74" name="Group 290">
            <a:extLst>
              <a:ext uri="{FF2B5EF4-FFF2-40B4-BE49-F238E27FC236}">
                <a16:creationId xmlns:a16="http://schemas.microsoft.com/office/drawing/2014/main" id="{0725CD76-C3FA-4CC2-ACA6-D38E72986769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6761163"/>
            <a:ext cx="530225" cy="133350"/>
            <a:chOff x="585" y="5789"/>
            <a:chExt cx="334" cy="84"/>
          </a:xfrm>
        </p:grpSpPr>
        <p:sp>
          <p:nvSpPr>
            <p:cNvPr id="16675" name="WordArt 291">
              <a:extLst>
                <a:ext uri="{FF2B5EF4-FFF2-40B4-BE49-F238E27FC236}">
                  <a16:creationId xmlns:a16="http://schemas.microsoft.com/office/drawing/2014/main" id="{74ED7148-45D1-4DF2-B206-A19BBB46A2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  <p:sp>
          <p:nvSpPr>
            <p:cNvPr id="16676" name="WordArt 292">
              <a:extLst>
                <a:ext uri="{FF2B5EF4-FFF2-40B4-BE49-F238E27FC236}">
                  <a16:creationId xmlns:a16="http://schemas.microsoft.com/office/drawing/2014/main" id="{2DEACF80-766E-4BE8-9DF0-23C632B398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</p:grpSp>
      <p:grpSp>
        <p:nvGrpSpPr>
          <p:cNvPr id="16677" name="Group 293">
            <a:extLst>
              <a:ext uri="{FF2B5EF4-FFF2-40B4-BE49-F238E27FC236}">
                <a16:creationId xmlns:a16="http://schemas.microsoft.com/office/drawing/2014/main" id="{AB207BDE-C0C9-4AF0-B2CD-BD82553412ED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3879850"/>
            <a:ext cx="396875" cy="133350"/>
            <a:chOff x="4577" y="3463"/>
            <a:chExt cx="250" cy="84"/>
          </a:xfrm>
        </p:grpSpPr>
        <p:sp>
          <p:nvSpPr>
            <p:cNvPr id="16678" name="WordArt 294">
              <a:extLst>
                <a:ext uri="{FF2B5EF4-FFF2-40B4-BE49-F238E27FC236}">
                  <a16:creationId xmlns:a16="http://schemas.microsoft.com/office/drawing/2014/main" id="{7E17C3E7-9B0B-4B61-83FA-6D84A01DFC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4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16679" name="WordArt 295">
              <a:extLst>
                <a:ext uri="{FF2B5EF4-FFF2-40B4-BE49-F238E27FC236}">
                  <a16:creationId xmlns:a16="http://schemas.microsoft.com/office/drawing/2014/main" id="{BC2865AD-0DB8-470D-A411-032FC86196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4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16680" name="Group 296">
            <a:extLst>
              <a:ext uri="{FF2B5EF4-FFF2-40B4-BE49-F238E27FC236}">
                <a16:creationId xmlns:a16="http://schemas.microsoft.com/office/drawing/2014/main" id="{11E28387-FF9A-45A3-ACBE-9DCE62415687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940550"/>
            <a:ext cx="274637" cy="133350"/>
            <a:chOff x="245" y="5789"/>
            <a:chExt cx="173" cy="84"/>
          </a:xfrm>
        </p:grpSpPr>
        <p:sp>
          <p:nvSpPr>
            <p:cNvPr id="16681" name="WordArt 297">
              <a:extLst>
                <a:ext uri="{FF2B5EF4-FFF2-40B4-BE49-F238E27FC236}">
                  <a16:creationId xmlns:a16="http://schemas.microsoft.com/office/drawing/2014/main" id="{1C833748-AB38-4351-8C40-7C8B0F772F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578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  <p:sp>
          <p:nvSpPr>
            <p:cNvPr id="16682" name="WordArt 298">
              <a:extLst>
                <a:ext uri="{FF2B5EF4-FFF2-40B4-BE49-F238E27FC236}">
                  <a16:creationId xmlns:a16="http://schemas.microsoft.com/office/drawing/2014/main" id="{066291B5-4619-4117-8E81-84F8F5ADC1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579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</p:grpSp>
      <p:grpSp>
        <p:nvGrpSpPr>
          <p:cNvPr id="16683" name="Group 299">
            <a:extLst>
              <a:ext uri="{FF2B5EF4-FFF2-40B4-BE49-F238E27FC236}">
                <a16:creationId xmlns:a16="http://schemas.microsoft.com/office/drawing/2014/main" id="{F32AB2F2-2394-4734-B909-80EF835DD979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5321300"/>
            <a:ext cx="530225" cy="133350"/>
            <a:chOff x="4123" y="3607"/>
            <a:chExt cx="334" cy="84"/>
          </a:xfrm>
        </p:grpSpPr>
        <p:sp>
          <p:nvSpPr>
            <p:cNvPr id="16684" name="WordArt 300">
              <a:extLst>
                <a:ext uri="{FF2B5EF4-FFF2-40B4-BE49-F238E27FC236}">
                  <a16:creationId xmlns:a16="http://schemas.microsoft.com/office/drawing/2014/main" id="{A63EEBBE-AA63-4492-9503-15BFEF88B6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6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  <p:sp>
          <p:nvSpPr>
            <p:cNvPr id="16685" name="WordArt 301">
              <a:extLst>
                <a:ext uri="{FF2B5EF4-FFF2-40B4-BE49-F238E27FC236}">
                  <a16:creationId xmlns:a16="http://schemas.microsoft.com/office/drawing/2014/main" id="{C9949B8B-4CF3-4415-B948-933920AEAE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6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</p:grpSp>
      <p:grpSp>
        <p:nvGrpSpPr>
          <p:cNvPr id="16686" name="Group 302">
            <a:extLst>
              <a:ext uri="{FF2B5EF4-FFF2-40B4-BE49-F238E27FC236}">
                <a16:creationId xmlns:a16="http://schemas.microsoft.com/office/drawing/2014/main" id="{4A95D588-66A2-4A74-AD91-977F63DF6CBD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3475038"/>
            <a:ext cx="396875" cy="133350"/>
            <a:chOff x="4577" y="3607"/>
            <a:chExt cx="250" cy="84"/>
          </a:xfrm>
        </p:grpSpPr>
        <p:sp>
          <p:nvSpPr>
            <p:cNvPr id="16687" name="WordArt 303">
              <a:extLst>
                <a:ext uri="{FF2B5EF4-FFF2-40B4-BE49-F238E27FC236}">
                  <a16:creationId xmlns:a16="http://schemas.microsoft.com/office/drawing/2014/main" id="{3B89D69A-C60E-4E59-8891-17C82EB5C1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  <p:sp>
          <p:nvSpPr>
            <p:cNvPr id="16688" name="WordArt 304">
              <a:extLst>
                <a:ext uri="{FF2B5EF4-FFF2-40B4-BE49-F238E27FC236}">
                  <a16:creationId xmlns:a16="http://schemas.microsoft.com/office/drawing/2014/main" id="{E2934B00-4A7D-4B9F-B6D1-A4106E3EC0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</p:grpSp>
      <p:grpSp>
        <p:nvGrpSpPr>
          <p:cNvPr id="16689" name="Group 305">
            <a:extLst>
              <a:ext uri="{FF2B5EF4-FFF2-40B4-BE49-F238E27FC236}">
                <a16:creationId xmlns:a16="http://schemas.microsoft.com/office/drawing/2014/main" id="{6E509A25-6117-4192-9EB7-8B48FC6FF0A2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1135063"/>
            <a:ext cx="530225" cy="133350"/>
            <a:chOff x="4123" y="3803"/>
            <a:chExt cx="334" cy="84"/>
          </a:xfrm>
        </p:grpSpPr>
        <p:sp>
          <p:nvSpPr>
            <p:cNvPr id="16690" name="WordArt 306">
              <a:extLst>
                <a:ext uri="{FF2B5EF4-FFF2-40B4-BE49-F238E27FC236}">
                  <a16:creationId xmlns:a16="http://schemas.microsoft.com/office/drawing/2014/main" id="{B9AEA6E5-81C1-4D23-9B73-A95EC79E08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8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  <p:sp>
          <p:nvSpPr>
            <p:cNvPr id="16691" name="WordArt 307">
              <a:extLst>
                <a:ext uri="{FF2B5EF4-FFF2-40B4-BE49-F238E27FC236}">
                  <a16:creationId xmlns:a16="http://schemas.microsoft.com/office/drawing/2014/main" id="{FBB9EC9C-B8EE-4A5A-9C2C-E775BE4F8F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8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</p:grpSp>
      <p:grpSp>
        <p:nvGrpSpPr>
          <p:cNvPr id="16692" name="Group 308">
            <a:extLst>
              <a:ext uri="{FF2B5EF4-FFF2-40B4-BE49-F238E27FC236}">
                <a16:creationId xmlns:a16="http://schemas.microsoft.com/office/drawing/2014/main" id="{B4A75932-448B-435E-AF2E-EC35F4ADF863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5321300"/>
            <a:ext cx="396875" cy="133350"/>
            <a:chOff x="4577" y="3803"/>
            <a:chExt cx="250" cy="84"/>
          </a:xfrm>
        </p:grpSpPr>
        <p:sp>
          <p:nvSpPr>
            <p:cNvPr id="16693" name="WordArt 309">
              <a:extLst>
                <a:ext uri="{FF2B5EF4-FFF2-40B4-BE49-F238E27FC236}">
                  <a16:creationId xmlns:a16="http://schemas.microsoft.com/office/drawing/2014/main" id="{8903EEED-33BF-4E45-8B2F-BFC95F628C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8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  <p:sp>
          <p:nvSpPr>
            <p:cNvPr id="16694" name="WordArt 310">
              <a:extLst>
                <a:ext uri="{FF2B5EF4-FFF2-40B4-BE49-F238E27FC236}">
                  <a16:creationId xmlns:a16="http://schemas.microsoft.com/office/drawing/2014/main" id="{A34F35D1-CECA-4B11-BC01-C1090CB580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8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</p:grpSp>
      <p:grpSp>
        <p:nvGrpSpPr>
          <p:cNvPr id="16695" name="Group 311">
            <a:extLst>
              <a:ext uri="{FF2B5EF4-FFF2-40B4-BE49-F238E27FC236}">
                <a16:creationId xmlns:a16="http://schemas.microsoft.com/office/drawing/2014/main" id="{038DEFA2-44B9-4EBF-B163-5AD00A459495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1722438"/>
            <a:ext cx="530225" cy="133350"/>
            <a:chOff x="4123" y="4030"/>
            <a:chExt cx="334" cy="84"/>
          </a:xfrm>
        </p:grpSpPr>
        <p:sp>
          <p:nvSpPr>
            <p:cNvPr id="16696" name="WordArt 312">
              <a:extLst>
                <a:ext uri="{FF2B5EF4-FFF2-40B4-BE49-F238E27FC236}">
                  <a16:creationId xmlns:a16="http://schemas.microsoft.com/office/drawing/2014/main" id="{5781F1CB-006C-4752-8D13-1DBC7D22F5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40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  <p:sp>
          <p:nvSpPr>
            <p:cNvPr id="16697" name="WordArt 313">
              <a:extLst>
                <a:ext uri="{FF2B5EF4-FFF2-40B4-BE49-F238E27FC236}">
                  <a16:creationId xmlns:a16="http://schemas.microsoft.com/office/drawing/2014/main" id="{C657698D-76AF-4921-AB62-75D616D982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40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</p:grpSp>
      <p:grpSp>
        <p:nvGrpSpPr>
          <p:cNvPr id="16698" name="Group 314">
            <a:extLst>
              <a:ext uri="{FF2B5EF4-FFF2-40B4-BE49-F238E27FC236}">
                <a16:creationId xmlns:a16="http://schemas.microsoft.com/office/drawing/2014/main" id="{D7F6D957-EB95-4601-8811-E60B469F574C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5456238"/>
            <a:ext cx="396875" cy="133350"/>
            <a:chOff x="4577" y="4030"/>
            <a:chExt cx="250" cy="84"/>
          </a:xfrm>
        </p:grpSpPr>
        <p:sp>
          <p:nvSpPr>
            <p:cNvPr id="16699" name="WordArt 315">
              <a:extLst>
                <a:ext uri="{FF2B5EF4-FFF2-40B4-BE49-F238E27FC236}">
                  <a16:creationId xmlns:a16="http://schemas.microsoft.com/office/drawing/2014/main" id="{3851643D-4991-475B-BDCE-D87ECA511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40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  <p:sp>
          <p:nvSpPr>
            <p:cNvPr id="16700" name="WordArt 316">
              <a:extLst>
                <a:ext uri="{FF2B5EF4-FFF2-40B4-BE49-F238E27FC236}">
                  <a16:creationId xmlns:a16="http://schemas.microsoft.com/office/drawing/2014/main" id="{47B1B7DD-DF9D-446B-ADD3-0EB6156224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40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</p:grpSp>
      <p:grpSp>
        <p:nvGrpSpPr>
          <p:cNvPr id="16701" name="Group 317">
            <a:extLst>
              <a:ext uri="{FF2B5EF4-FFF2-40B4-BE49-F238E27FC236}">
                <a16:creationId xmlns:a16="http://schemas.microsoft.com/office/drawing/2014/main" id="{7B17AF18-ACC7-4038-B81A-6F03E335966F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2079625"/>
            <a:ext cx="530225" cy="133350"/>
            <a:chOff x="4236" y="4287"/>
            <a:chExt cx="334" cy="84"/>
          </a:xfrm>
        </p:grpSpPr>
        <p:sp>
          <p:nvSpPr>
            <p:cNvPr id="16702" name="WordArt 318">
              <a:extLst>
                <a:ext uri="{FF2B5EF4-FFF2-40B4-BE49-F238E27FC236}">
                  <a16:creationId xmlns:a16="http://schemas.microsoft.com/office/drawing/2014/main" id="{73745851-213A-4EE3-BA9B-9160C768B1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42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  <p:sp>
          <p:nvSpPr>
            <p:cNvPr id="16703" name="WordArt 319">
              <a:extLst>
                <a:ext uri="{FF2B5EF4-FFF2-40B4-BE49-F238E27FC236}">
                  <a16:creationId xmlns:a16="http://schemas.microsoft.com/office/drawing/2014/main" id="{1C3390D0-B6E6-4BFD-833D-E86365EFF6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42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</p:grpSp>
      <p:grpSp>
        <p:nvGrpSpPr>
          <p:cNvPr id="16704" name="Group 320">
            <a:extLst>
              <a:ext uri="{FF2B5EF4-FFF2-40B4-BE49-F238E27FC236}">
                <a16:creationId xmlns:a16="http://schemas.microsoft.com/office/drawing/2014/main" id="{49116C4E-1850-455D-AF23-737B1DF4B8BB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4914900"/>
            <a:ext cx="396875" cy="133350"/>
            <a:chOff x="4690" y="4287"/>
            <a:chExt cx="250" cy="84"/>
          </a:xfrm>
        </p:grpSpPr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D083606F-0B6C-41CA-BC7D-B3E664510F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0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  <p:sp>
          <p:nvSpPr>
            <p:cNvPr id="16706" name="WordArt 322">
              <a:extLst>
                <a:ext uri="{FF2B5EF4-FFF2-40B4-BE49-F238E27FC236}">
                  <a16:creationId xmlns:a16="http://schemas.microsoft.com/office/drawing/2014/main" id="{0BE71A5B-E096-4760-8936-5AC8D7EC62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1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</p:grpSp>
      <p:grpSp>
        <p:nvGrpSpPr>
          <p:cNvPr id="16707" name="Group 323">
            <a:extLst>
              <a:ext uri="{FF2B5EF4-FFF2-40B4-BE49-F238E27FC236}">
                <a16:creationId xmlns:a16="http://schemas.microsoft.com/office/drawing/2014/main" id="{81E575CA-EBC1-4788-B24C-8E31E5CBCA63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7750175"/>
            <a:ext cx="396875" cy="133350"/>
            <a:chOff x="1471" y="5789"/>
            <a:chExt cx="250" cy="84"/>
          </a:xfrm>
        </p:grpSpPr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8039B1AF-948F-40BE-9E64-9A37CC6245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  <p:sp>
          <p:nvSpPr>
            <p:cNvPr id="16709" name="WordArt 325">
              <a:extLst>
                <a:ext uri="{FF2B5EF4-FFF2-40B4-BE49-F238E27FC236}">
                  <a16:creationId xmlns:a16="http://schemas.microsoft.com/office/drawing/2014/main" id="{EA5A0E98-752F-4AA9-B691-BE6431423E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</p:grpSp>
      <p:grpSp>
        <p:nvGrpSpPr>
          <p:cNvPr id="16710" name="Group 326">
            <a:extLst>
              <a:ext uri="{FF2B5EF4-FFF2-40B4-BE49-F238E27FC236}">
                <a16:creationId xmlns:a16="http://schemas.microsoft.com/office/drawing/2014/main" id="{A8951AD9-9B68-4F79-9AEA-C9C3E732A586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9326563"/>
            <a:ext cx="396875" cy="133350"/>
            <a:chOff x="1471" y="5933"/>
            <a:chExt cx="250" cy="84"/>
          </a:xfrm>
        </p:grpSpPr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55EF2675-B8EB-44B5-9682-9ECE2AF698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9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  <p:sp>
          <p:nvSpPr>
            <p:cNvPr id="16712" name="WordArt 328">
              <a:extLst>
                <a:ext uri="{FF2B5EF4-FFF2-40B4-BE49-F238E27FC236}">
                  <a16:creationId xmlns:a16="http://schemas.microsoft.com/office/drawing/2014/main" id="{06CB9A96-57A0-42C0-BEA7-B91592A169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9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</p:grpSp>
      <p:grpSp>
        <p:nvGrpSpPr>
          <p:cNvPr id="16713" name="Group 329">
            <a:extLst>
              <a:ext uri="{FF2B5EF4-FFF2-40B4-BE49-F238E27FC236}">
                <a16:creationId xmlns:a16="http://schemas.microsoft.com/office/drawing/2014/main" id="{967D88E0-64B9-47F8-8D7D-DD74B979A4BE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8066088"/>
            <a:ext cx="396875" cy="133350"/>
            <a:chOff x="1471" y="6129"/>
            <a:chExt cx="250" cy="84"/>
          </a:xfrm>
        </p:grpSpPr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7211676C-E20C-4512-BC18-3611A5E392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1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  <p:sp>
          <p:nvSpPr>
            <p:cNvPr id="16715" name="WordArt 331">
              <a:extLst>
                <a:ext uri="{FF2B5EF4-FFF2-40B4-BE49-F238E27FC236}">
                  <a16:creationId xmlns:a16="http://schemas.microsoft.com/office/drawing/2014/main" id="{02B39CD1-0F4D-4EA0-82FE-DEDB8A7943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1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</p:grpSp>
      <p:grpSp>
        <p:nvGrpSpPr>
          <p:cNvPr id="16716" name="Group 332">
            <a:extLst>
              <a:ext uri="{FF2B5EF4-FFF2-40B4-BE49-F238E27FC236}">
                <a16:creationId xmlns:a16="http://schemas.microsoft.com/office/drawing/2014/main" id="{7492114D-16B1-441E-9A3F-AD35473354B8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335963"/>
            <a:ext cx="396875" cy="133350"/>
            <a:chOff x="1471" y="6356"/>
            <a:chExt cx="250" cy="84"/>
          </a:xfrm>
        </p:grpSpPr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6B1B6748-E759-4A16-AC4A-E1F8A99C53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3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  <p:sp>
          <p:nvSpPr>
            <p:cNvPr id="16718" name="WordArt 334">
              <a:extLst>
                <a:ext uri="{FF2B5EF4-FFF2-40B4-BE49-F238E27FC236}">
                  <a16:creationId xmlns:a16="http://schemas.microsoft.com/office/drawing/2014/main" id="{F1AB47A4-BCF6-4F81-AEB3-B55E64ABBF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3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</p:grpSp>
      <p:grpSp>
        <p:nvGrpSpPr>
          <p:cNvPr id="16719" name="Group 335">
            <a:extLst>
              <a:ext uri="{FF2B5EF4-FFF2-40B4-BE49-F238E27FC236}">
                <a16:creationId xmlns:a16="http://schemas.microsoft.com/office/drawing/2014/main" id="{C500C7B3-9A31-490B-A94B-0EC1101D4576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951538"/>
            <a:ext cx="396875" cy="133350"/>
            <a:chOff x="5122" y="4287"/>
            <a:chExt cx="250" cy="84"/>
          </a:xfrm>
        </p:grpSpPr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A8F7BBCD-3BAC-4ABC-856B-73BDB18D50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2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  <p:sp>
          <p:nvSpPr>
            <p:cNvPr id="16721" name="WordArt 337">
              <a:extLst>
                <a:ext uri="{FF2B5EF4-FFF2-40B4-BE49-F238E27FC236}">
                  <a16:creationId xmlns:a16="http://schemas.microsoft.com/office/drawing/2014/main" id="{37242AC2-D6EF-480A-8079-698DCF6632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3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</p:grpSp>
      <p:grpSp>
        <p:nvGrpSpPr>
          <p:cNvPr id="16722" name="Group 338">
            <a:extLst>
              <a:ext uri="{FF2B5EF4-FFF2-40B4-BE49-F238E27FC236}">
                <a16:creationId xmlns:a16="http://schemas.microsoft.com/office/drawing/2014/main" id="{A1B2AA44-AD28-466C-84C3-B31E88343177}"/>
              </a:ext>
            </a:extLst>
          </p:cNvPr>
          <p:cNvGrpSpPr>
            <a:grpSpLocks/>
          </p:cNvGrpSpPr>
          <p:nvPr/>
        </p:nvGrpSpPr>
        <p:grpSpPr bwMode="auto">
          <a:xfrm>
            <a:off x="6383338" y="3252788"/>
            <a:ext cx="396875" cy="133350"/>
            <a:chOff x="4712" y="4484"/>
            <a:chExt cx="250" cy="84"/>
          </a:xfrm>
        </p:grpSpPr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B2B5B9FF-109B-4D50-A20E-4FE40521DC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  <p:sp>
          <p:nvSpPr>
            <p:cNvPr id="16724" name="WordArt 340">
              <a:extLst>
                <a:ext uri="{FF2B5EF4-FFF2-40B4-BE49-F238E27FC236}">
                  <a16:creationId xmlns:a16="http://schemas.microsoft.com/office/drawing/2014/main" id="{909E4EE5-6E9F-4AF2-AAFB-3F4C3C4328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</p:grpSp>
      <p:grpSp>
        <p:nvGrpSpPr>
          <p:cNvPr id="16725" name="Group 341">
            <a:extLst>
              <a:ext uri="{FF2B5EF4-FFF2-40B4-BE49-F238E27FC236}">
                <a16:creationId xmlns:a16="http://schemas.microsoft.com/office/drawing/2014/main" id="{B925396C-9A54-4611-91F0-4DD36BC91705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2709863"/>
            <a:ext cx="396875" cy="133350"/>
            <a:chOff x="4712" y="4628"/>
            <a:chExt cx="250" cy="84"/>
          </a:xfrm>
        </p:grpSpPr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C7F9E3B7-3A56-48EE-B9D8-87686D2224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6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  <p:sp>
          <p:nvSpPr>
            <p:cNvPr id="16727" name="WordArt 343">
              <a:extLst>
                <a:ext uri="{FF2B5EF4-FFF2-40B4-BE49-F238E27FC236}">
                  <a16:creationId xmlns:a16="http://schemas.microsoft.com/office/drawing/2014/main" id="{63A06E35-4105-43B0-B812-F3D1A3FEB5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6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</p:grpSp>
      <p:grpSp>
        <p:nvGrpSpPr>
          <p:cNvPr id="16728" name="Group 344">
            <a:extLst>
              <a:ext uri="{FF2B5EF4-FFF2-40B4-BE49-F238E27FC236}">
                <a16:creationId xmlns:a16="http://schemas.microsoft.com/office/drawing/2014/main" id="{26BEC528-2B89-40A4-8566-E350C609E198}"/>
              </a:ext>
            </a:extLst>
          </p:cNvPr>
          <p:cNvGrpSpPr>
            <a:grpSpLocks/>
          </p:cNvGrpSpPr>
          <p:nvPr/>
        </p:nvGrpSpPr>
        <p:grpSpPr bwMode="auto">
          <a:xfrm>
            <a:off x="5573713" y="6492875"/>
            <a:ext cx="396875" cy="133350"/>
            <a:chOff x="4712" y="4824"/>
            <a:chExt cx="250" cy="84"/>
          </a:xfrm>
        </p:grpSpPr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732AE780-8636-4155-808E-088E7890EB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8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  <p:sp>
          <p:nvSpPr>
            <p:cNvPr id="16730" name="WordArt 346">
              <a:extLst>
                <a:ext uri="{FF2B5EF4-FFF2-40B4-BE49-F238E27FC236}">
                  <a16:creationId xmlns:a16="http://schemas.microsoft.com/office/drawing/2014/main" id="{9AB2B02B-D4AB-4556-B16D-FC2FA1224D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8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</p:grpSp>
      <p:grpSp>
        <p:nvGrpSpPr>
          <p:cNvPr id="16731" name="Group 347">
            <a:extLst>
              <a:ext uri="{FF2B5EF4-FFF2-40B4-BE49-F238E27FC236}">
                <a16:creationId xmlns:a16="http://schemas.microsoft.com/office/drawing/2014/main" id="{BF56BEC8-7215-4F1B-B9AA-B9E973A1A202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6086475"/>
            <a:ext cx="396875" cy="133350"/>
            <a:chOff x="4712" y="5051"/>
            <a:chExt cx="250" cy="84"/>
          </a:xfrm>
        </p:grpSpPr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51E3B8F6-8E40-4628-B16C-A08082CD2F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  <p:sp>
          <p:nvSpPr>
            <p:cNvPr id="16733" name="WordArt 349">
              <a:extLst>
                <a:ext uri="{FF2B5EF4-FFF2-40B4-BE49-F238E27FC236}">
                  <a16:creationId xmlns:a16="http://schemas.microsoft.com/office/drawing/2014/main" id="{B6CE9EBF-8B47-477E-906C-B6E12BEF50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</p:grpSp>
      <p:grpSp>
        <p:nvGrpSpPr>
          <p:cNvPr id="16734" name="Group 350">
            <a:extLst>
              <a:ext uri="{FF2B5EF4-FFF2-40B4-BE49-F238E27FC236}">
                <a16:creationId xmlns:a16="http://schemas.microsoft.com/office/drawing/2014/main" id="{2FF3D069-1A9F-44EF-B8FF-EDD8E005F9AD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850063"/>
            <a:ext cx="396875" cy="133350"/>
            <a:chOff x="1287" y="7634"/>
            <a:chExt cx="250" cy="84"/>
          </a:xfrm>
        </p:grpSpPr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D580B1C2-14C4-4F62-A53B-29193C6EDA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7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  <p:sp>
          <p:nvSpPr>
            <p:cNvPr id="16736" name="WordArt 352">
              <a:extLst>
                <a:ext uri="{FF2B5EF4-FFF2-40B4-BE49-F238E27FC236}">
                  <a16:creationId xmlns:a16="http://schemas.microsoft.com/office/drawing/2014/main" id="{8A7A2DDF-C899-457B-B108-CCFD62A713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8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</p:grpSp>
      <p:grpSp>
        <p:nvGrpSpPr>
          <p:cNvPr id="16737" name="Group 353">
            <a:extLst>
              <a:ext uri="{FF2B5EF4-FFF2-40B4-BE49-F238E27FC236}">
                <a16:creationId xmlns:a16="http://schemas.microsoft.com/office/drawing/2014/main" id="{18E04DA3-AD9D-406A-90C4-686BD7184B9A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900238"/>
            <a:ext cx="396875" cy="133350"/>
            <a:chOff x="5144" y="4484"/>
            <a:chExt cx="250" cy="84"/>
          </a:xfrm>
        </p:grpSpPr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FC0A773A-6BA5-40DD-822B-65088D6D06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  <p:sp>
          <p:nvSpPr>
            <p:cNvPr id="16739" name="WordArt 355">
              <a:extLst>
                <a:ext uri="{FF2B5EF4-FFF2-40B4-BE49-F238E27FC236}">
                  <a16:creationId xmlns:a16="http://schemas.microsoft.com/office/drawing/2014/main" id="{3B55A685-C14C-45B1-A72A-DC9EAE17DF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</p:grpSp>
      <p:grpSp>
        <p:nvGrpSpPr>
          <p:cNvPr id="16740" name="Group 356">
            <a:extLst>
              <a:ext uri="{FF2B5EF4-FFF2-40B4-BE49-F238E27FC236}">
                <a16:creationId xmlns:a16="http://schemas.microsoft.com/office/drawing/2014/main" id="{97F28050-9D44-4522-B839-4532D8A62CF6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9910763"/>
            <a:ext cx="396875" cy="133350"/>
            <a:chOff x="1606" y="6954"/>
            <a:chExt cx="250" cy="84"/>
          </a:xfrm>
        </p:grpSpPr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A72ACF50-EE37-4ACB-90A5-050BC559BC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695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  <p:sp>
          <p:nvSpPr>
            <p:cNvPr id="16742" name="WordArt 358">
              <a:extLst>
                <a:ext uri="{FF2B5EF4-FFF2-40B4-BE49-F238E27FC236}">
                  <a16:creationId xmlns:a16="http://schemas.microsoft.com/office/drawing/2014/main" id="{55965756-59A8-45F2-9A60-496F8AF160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695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</p:grpSp>
      <p:grpSp>
        <p:nvGrpSpPr>
          <p:cNvPr id="16743" name="Group 359">
            <a:extLst>
              <a:ext uri="{FF2B5EF4-FFF2-40B4-BE49-F238E27FC236}">
                <a16:creationId xmlns:a16="http://schemas.microsoft.com/office/drawing/2014/main" id="{94479544-1B1B-44E0-885B-22F4B40A86ED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6805613"/>
            <a:ext cx="396875" cy="133350"/>
            <a:chOff x="1606" y="7150"/>
            <a:chExt cx="250" cy="84"/>
          </a:xfrm>
        </p:grpSpPr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D9C92FA0-27F6-496D-867B-0C9948C2E0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  <p:sp>
          <p:nvSpPr>
            <p:cNvPr id="16745" name="WordArt 361">
              <a:extLst>
                <a:ext uri="{FF2B5EF4-FFF2-40B4-BE49-F238E27FC236}">
                  <a16:creationId xmlns:a16="http://schemas.microsoft.com/office/drawing/2014/main" id="{4C52402B-F72C-493E-BBA8-C60AAE04E2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</p:grpSp>
      <p:grpSp>
        <p:nvGrpSpPr>
          <p:cNvPr id="16746" name="Group 362">
            <a:extLst>
              <a:ext uri="{FF2B5EF4-FFF2-40B4-BE49-F238E27FC236}">
                <a16:creationId xmlns:a16="http://schemas.microsoft.com/office/drawing/2014/main" id="{518D5AC6-BD73-4AAA-89C9-11C71AE1B1D2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4151313"/>
            <a:ext cx="396875" cy="133350"/>
            <a:chOff x="5144" y="5051"/>
            <a:chExt cx="250" cy="84"/>
          </a:xfrm>
        </p:grpSpPr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10060235-52A1-47B8-85F7-95F8448A13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  <p:sp>
          <p:nvSpPr>
            <p:cNvPr id="16748" name="WordArt 364">
              <a:extLst>
                <a:ext uri="{FF2B5EF4-FFF2-40B4-BE49-F238E27FC236}">
                  <a16:creationId xmlns:a16="http://schemas.microsoft.com/office/drawing/2014/main" id="{E00C5334-9DA8-4B4E-A108-D19864E2AA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</p:grpSp>
      <p:grpSp>
        <p:nvGrpSpPr>
          <p:cNvPr id="16749" name="Group 365">
            <a:extLst>
              <a:ext uri="{FF2B5EF4-FFF2-40B4-BE49-F238E27FC236}">
                <a16:creationId xmlns:a16="http://schemas.microsoft.com/office/drawing/2014/main" id="{AEE2FA77-A765-40CF-BBB0-835881986480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1215688"/>
            <a:ext cx="396875" cy="133350"/>
            <a:chOff x="1719" y="7634"/>
            <a:chExt cx="250" cy="84"/>
          </a:xfrm>
        </p:grpSpPr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262FDD23-C3B9-4DEB-B3DC-BD76CE86F9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  <p:sp>
          <p:nvSpPr>
            <p:cNvPr id="16751" name="WordArt 367">
              <a:extLst>
                <a:ext uri="{FF2B5EF4-FFF2-40B4-BE49-F238E27FC236}">
                  <a16:creationId xmlns:a16="http://schemas.microsoft.com/office/drawing/2014/main" id="{EB6403D3-ABC7-4AC7-AF51-B8CA755864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74" name="Group 166">
            <a:extLst>
              <a:ext uri="{FF2B5EF4-FFF2-40B4-BE49-F238E27FC236}">
                <a16:creationId xmlns:a16="http://schemas.microsoft.com/office/drawing/2014/main" id="{E7DDEAE3-B544-48ED-BA3C-95817CF2AA38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460375"/>
            <a:ext cx="7740650" cy="11880850"/>
            <a:chOff x="416" y="290"/>
            <a:chExt cx="4876" cy="7484"/>
          </a:xfrm>
        </p:grpSpPr>
        <p:sp>
          <p:nvSpPr>
            <p:cNvPr id="17541" name="Rectangle 133">
              <a:extLst>
                <a:ext uri="{FF2B5EF4-FFF2-40B4-BE49-F238E27FC236}">
                  <a16:creationId xmlns:a16="http://schemas.microsoft.com/office/drawing/2014/main" id="{8829162E-3AB8-4550-BAF7-04316C2D3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754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301CD474-FA80-4830-A8BA-28982D945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413"/>
              <a:ext cx="1020" cy="1361"/>
            </a:xfrm>
            <a:custGeom>
              <a:avLst/>
              <a:gdLst>
                <a:gd name="T0" fmla="*/ 680 w 1020"/>
                <a:gd name="T1" fmla="*/ 1361 h 1361"/>
                <a:gd name="T2" fmla="*/ 793 w 1020"/>
                <a:gd name="T3" fmla="*/ 1361 h 1361"/>
                <a:gd name="T4" fmla="*/ 793 w 1020"/>
                <a:gd name="T5" fmla="*/ 1021 h 1361"/>
                <a:gd name="T6" fmla="*/ 907 w 1020"/>
                <a:gd name="T7" fmla="*/ 1021 h 1361"/>
                <a:gd name="T8" fmla="*/ 907 w 1020"/>
                <a:gd name="T9" fmla="*/ 794 h 1361"/>
                <a:gd name="T10" fmla="*/ 1020 w 1020"/>
                <a:gd name="T11" fmla="*/ 794 h 1361"/>
                <a:gd name="T12" fmla="*/ 1020 w 1020"/>
                <a:gd name="T13" fmla="*/ 681 h 1361"/>
                <a:gd name="T14" fmla="*/ 567 w 1020"/>
                <a:gd name="T15" fmla="*/ 681 h 1361"/>
                <a:gd name="T16" fmla="*/ 567 w 1020"/>
                <a:gd name="T17" fmla="*/ 454 h 1361"/>
                <a:gd name="T18" fmla="*/ 453 w 1020"/>
                <a:gd name="T19" fmla="*/ 454 h 1361"/>
                <a:gd name="T20" fmla="*/ 453 w 1020"/>
                <a:gd name="T21" fmla="*/ 0 h 1361"/>
                <a:gd name="T22" fmla="*/ 113 w 1020"/>
                <a:gd name="T23" fmla="*/ 0 h 1361"/>
                <a:gd name="T24" fmla="*/ 113 w 1020"/>
                <a:gd name="T25" fmla="*/ 567 h 1361"/>
                <a:gd name="T26" fmla="*/ 0 w 1020"/>
                <a:gd name="T27" fmla="*/ 567 h 1361"/>
                <a:gd name="T28" fmla="*/ 0 w 1020"/>
                <a:gd name="T29" fmla="*/ 908 h 1361"/>
                <a:gd name="T30" fmla="*/ 226 w 1020"/>
                <a:gd name="T31" fmla="*/ 908 h 1361"/>
                <a:gd name="T32" fmla="*/ 226 w 1020"/>
                <a:gd name="T33" fmla="*/ 1021 h 1361"/>
                <a:gd name="T34" fmla="*/ 340 w 1020"/>
                <a:gd name="T35" fmla="*/ 1021 h 1361"/>
                <a:gd name="T36" fmla="*/ 340 w 1020"/>
                <a:gd name="T37" fmla="*/ 1248 h 1361"/>
                <a:gd name="T38" fmla="*/ 567 w 1020"/>
                <a:gd name="T39" fmla="*/ 1248 h 1361"/>
                <a:gd name="T40" fmla="*/ 567 w 1020"/>
                <a:gd name="T41" fmla="*/ 1134 h 1361"/>
                <a:gd name="T42" fmla="*/ 680 w 1020"/>
                <a:gd name="T43" fmla="*/ 1134 h 1361"/>
                <a:gd name="T44" fmla="*/ 680 w 1020"/>
                <a:gd name="T4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1361">
                  <a:moveTo>
                    <a:pt x="680" y="1361"/>
                  </a:moveTo>
                  <a:lnTo>
                    <a:pt x="793" y="1361"/>
                  </a:lnTo>
                  <a:lnTo>
                    <a:pt x="793" y="1021"/>
                  </a:lnTo>
                  <a:lnTo>
                    <a:pt x="907" y="1021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908"/>
                  </a:lnTo>
                  <a:lnTo>
                    <a:pt x="226" y="908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680" y="1134"/>
                  </a:lnTo>
                  <a:lnTo>
                    <a:pt x="68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3A2C4D6E-AEA7-4F19-8997-F68DCA74B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620"/>
              <a:ext cx="1247" cy="1474"/>
            </a:xfrm>
            <a:custGeom>
              <a:avLst/>
              <a:gdLst>
                <a:gd name="T0" fmla="*/ 113 w 1247"/>
                <a:gd name="T1" fmla="*/ 793 h 1474"/>
                <a:gd name="T2" fmla="*/ 113 w 1247"/>
                <a:gd name="T3" fmla="*/ 680 h 1474"/>
                <a:gd name="T4" fmla="*/ 0 w 1247"/>
                <a:gd name="T5" fmla="*/ 680 h 1474"/>
                <a:gd name="T6" fmla="*/ 0 w 1247"/>
                <a:gd name="T7" fmla="*/ 453 h 1474"/>
                <a:gd name="T8" fmla="*/ 226 w 1247"/>
                <a:gd name="T9" fmla="*/ 453 h 1474"/>
                <a:gd name="T10" fmla="*/ 226 w 1247"/>
                <a:gd name="T11" fmla="*/ 340 h 1474"/>
                <a:gd name="T12" fmla="*/ 340 w 1247"/>
                <a:gd name="T13" fmla="*/ 340 h 1474"/>
                <a:gd name="T14" fmla="*/ 340 w 1247"/>
                <a:gd name="T15" fmla="*/ 226 h 1474"/>
                <a:gd name="T16" fmla="*/ 453 w 1247"/>
                <a:gd name="T17" fmla="*/ 226 h 1474"/>
                <a:gd name="T18" fmla="*/ 453 w 1247"/>
                <a:gd name="T19" fmla="*/ 113 h 1474"/>
                <a:gd name="T20" fmla="*/ 567 w 1247"/>
                <a:gd name="T21" fmla="*/ 113 h 1474"/>
                <a:gd name="T22" fmla="*/ 567 w 1247"/>
                <a:gd name="T23" fmla="*/ 0 h 1474"/>
                <a:gd name="T24" fmla="*/ 1020 w 1247"/>
                <a:gd name="T25" fmla="*/ 0 h 1474"/>
                <a:gd name="T26" fmla="*/ 1020 w 1247"/>
                <a:gd name="T27" fmla="*/ 226 h 1474"/>
                <a:gd name="T28" fmla="*/ 1247 w 1247"/>
                <a:gd name="T29" fmla="*/ 226 h 1474"/>
                <a:gd name="T30" fmla="*/ 1247 w 1247"/>
                <a:gd name="T31" fmla="*/ 907 h 1474"/>
                <a:gd name="T32" fmla="*/ 1134 w 1247"/>
                <a:gd name="T33" fmla="*/ 907 h 1474"/>
                <a:gd name="T34" fmla="*/ 1134 w 1247"/>
                <a:gd name="T35" fmla="*/ 1020 h 1474"/>
                <a:gd name="T36" fmla="*/ 1020 w 1247"/>
                <a:gd name="T37" fmla="*/ 1020 h 1474"/>
                <a:gd name="T38" fmla="*/ 1020 w 1247"/>
                <a:gd name="T39" fmla="*/ 1134 h 1474"/>
                <a:gd name="T40" fmla="*/ 907 w 1247"/>
                <a:gd name="T41" fmla="*/ 1134 h 1474"/>
                <a:gd name="T42" fmla="*/ 907 w 1247"/>
                <a:gd name="T43" fmla="*/ 1360 h 1474"/>
                <a:gd name="T44" fmla="*/ 1020 w 1247"/>
                <a:gd name="T45" fmla="*/ 1360 h 1474"/>
                <a:gd name="T46" fmla="*/ 1020 w 1247"/>
                <a:gd name="T47" fmla="*/ 1474 h 1474"/>
                <a:gd name="T48" fmla="*/ 567 w 1247"/>
                <a:gd name="T49" fmla="*/ 1474 h 1474"/>
                <a:gd name="T50" fmla="*/ 567 w 1247"/>
                <a:gd name="T51" fmla="*/ 1247 h 1474"/>
                <a:gd name="T52" fmla="*/ 453 w 1247"/>
                <a:gd name="T53" fmla="*/ 1247 h 1474"/>
                <a:gd name="T54" fmla="*/ 453 w 1247"/>
                <a:gd name="T55" fmla="*/ 793 h 1474"/>
                <a:gd name="T56" fmla="*/ 113 w 1247"/>
                <a:gd name="T57" fmla="*/ 79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1474">
                  <a:moveTo>
                    <a:pt x="113" y="793"/>
                  </a:moveTo>
                  <a:lnTo>
                    <a:pt x="113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020" y="0"/>
                  </a:lnTo>
                  <a:lnTo>
                    <a:pt x="1020" y="226"/>
                  </a:lnTo>
                  <a:lnTo>
                    <a:pt x="1247" y="226"/>
                  </a:lnTo>
                  <a:lnTo>
                    <a:pt x="1247" y="907"/>
                  </a:lnTo>
                  <a:lnTo>
                    <a:pt x="1134" y="907"/>
                  </a:lnTo>
                  <a:lnTo>
                    <a:pt x="1134" y="1020"/>
                  </a:lnTo>
                  <a:lnTo>
                    <a:pt x="1020" y="1020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360"/>
                  </a:lnTo>
                  <a:lnTo>
                    <a:pt x="1020" y="1360"/>
                  </a:lnTo>
                  <a:lnTo>
                    <a:pt x="1020" y="1474"/>
                  </a:lnTo>
                  <a:lnTo>
                    <a:pt x="567" y="1474"/>
                  </a:lnTo>
                  <a:lnTo>
                    <a:pt x="567" y="1247"/>
                  </a:lnTo>
                  <a:lnTo>
                    <a:pt x="453" y="1247"/>
                  </a:lnTo>
                  <a:lnTo>
                    <a:pt x="453" y="793"/>
                  </a:lnTo>
                  <a:lnTo>
                    <a:pt x="113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643F832F-E5C6-4C53-8D1E-3CC2D549A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620"/>
              <a:ext cx="680" cy="567"/>
            </a:xfrm>
            <a:custGeom>
              <a:avLst/>
              <a:gdLst>
                <a:gd name="T0" fmla="*/ 680 w 680"/>
                <a:gd name="T1" fmla="*/ 0 h 567"/>
                <a:gd name="T2" fmla="*/ 680 w 680"/>
                <a:gd name="T3" fmla="*/ 226 h 567"/>
                <a:gd name="T4" fmla="*/ 567 w 680"/>
                <a:gd name="T5" fmla="*/ 226 h 567"/>
                <a:gd name="T6" fmla="*/ 567 w 680"/>
                <a:gd name="T7" fmla="*/ 340 h 567"/>
                <a:gd name="T8" fmla="*/ 453 w 680"/>
                <a:gd name="T9" fmla="*/ 340 h 567"/>
                <a:gd name="T10" fmla="*/ 453 w 680"/>
                <a:gd name="T11" fmla="*/ 453 h 567"/>
                <a:gd name="T12" fmla="*/ 227 w 680"/>
                <a:gd name="T13" fmla="*/ 453 h 567"/>
                <a:gd name="T14" fmla="*/ 227 w 680"/>
                <a:gd name="T15" fmla="*/ 567 h 567"/>
                <a:gd name="T16" fmla="*/ 113 w 680"/>
                <a:gd name="T17" fmla="*/ 567 h 567"/>
                <a:gd name="T18" fmla="*/ 113 w 680"/>
                <a:gd name="T19" fmla="*/ 453 h 567"/>
                <a:gd name="T20" fmla="*/ 0 w 680"/>
                <a:gd name="T21" fmla="*/ 453 h 567"/>
                <a:gd name="T22" fmla="*/ 0 w 680"/>
                <a:gd name="T23" fmla="*/ 0 h 567"/>
                <a:gd name="T24" fmla="*/ 113 w 680"/>
                <a:gd name="T25" fmla="*/ 0 h 567"/>
                <a:gd name="T26" fmla="*/ 113 w 680"/>
                <a:gd name="T27" fmla="*/ 113 h 567"/>
                <a:gd name="T28" fmla="*/ 227 w 680"/>
                <a:gd name="T29" fmla="*/ 113 h 567"/>
                <a:gd name="T30" fmla="*/ 227 w 680"/>
                <a:gd name="T31" fmla="*/ 226 h 567"/>
                <a:gd name="T32" fmla="*/ 340 w 680"/>
                <a:gd name="T33" fmla="*/ 226 h 567"/>
                <a:gd name="T34" fmla="*/ 340 w 680"/>
                <a:gd name="T35" fmla="*/ 113 h 567"/>
                <a:gd name="T36" fmla="*/ 453 w 680"/>
                <a:gd name="T37" fmla="*/ 113 h 567"/>
                <a:gd name="T38" fmla="*/ 453 w 680"/>
                <a:gd name="T39" fmla="*/ 0 h 567"/>
                <a:gd name="T40" fmla="*/ 680 w 680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567">
                  <a:moveTo>
                    <a:pt x="680" y="0"/>
                  </a:move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580023FE-8B59-4F03-8397-58DA936C9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4826"/>
              <a:ext cx="1588" cy="1587"/>
            </a:xfrm>
            <a:custGeom>
              <a:avLst/>
              <a:gdLst>
                <a:gd name="T0" fmla="*/ 1588 w 1588"/>
                <a:gd name="T1" fmla="*/ 794 h 1587"/>
                <a:gd name="T2" fmla="*/ 1588 w 1588"/>
                <a:gd name="T3" fmla="*/ 340 h 1587"/>
                <a:gd name="T4" fmla="*/ 1361 w 1588"/>
                <a:gd name="T5" fmla="*/ 340 h 1587"/>
                <a:gd name="T6" fmla="*/ 1361 w 1588"/>
                <a:gd name="T7" fmla="*/ 113 h 1587"/>
                <a:gd name="T8" fmla="*/ 1474 w 1588"/>
                <a:gd name="T9" fmla="*/ 113 h 1587"/>
                <a:gd name="T10" fmla="*/ 1474 w 1588"/>
                <a:gd name="T11" fmla="*/ 0 h 1587"/>
                <a:gd name="T12" fmla="*/ 1021 w 1588"/>
                <a:gd name="T13" fmla="*/ 0 h 1587"/>
                <a:gd name="T14" fmla="*/ 1021 w 1588"/>
                <a:gd name="T15" fmla="*/ 113 h 1587"/>
                <a:gd name="T16" fmla="*/ 681 w 1588"/>
                <a:gd name="T17" fmla="*/ 113 h 1587"/>
                <a:gd name="T18" fmla="*/ 681 w 1588"/>
                <a:gd name="T19" fmla="*/ 227 h 1587"/>
                <a:gd name="T20" fmla="*/ 567 w 1588"/>
                <a:gd name="T21" fmla="*/ 227 h 1587"/>
                <a:gd name="T22" fmla="*/ 567 w 1588"/>
                <a:gd name="T23" fmla="*/ 340 h 1587"/>
                <a:gd name="T24" fmla="*/ 114 w 1588"/>
                <a:gd name="T25" fmla="*/ 340 h 1587"/>
                <a:gd name="T26" fmla="*/ 114 w 1588"/>
                <a:gd name="T27" fmla="*/ 453 h 1587"/>
                <a:gd name="T28" fmla="*/ 0 w 1588"/>
                <a:gd name="T29" fmla="*/ 453 h 1587"/>
                <a:gd name="T30" fmla="*/ 0 w 1588"/>
                <a:gd name="T31" fmla="*/ 680 h 1587"/>
                <a:gd name="T32" fmla="*/ 227 w 1588"/>
                <a:gd name="T33" fmla="*/ 680 h 1587"/>
                <a:gd name="T34" fmla="*/ 227 w 1588"/>
                <a:gd name="T35" fmla="*/ 794 h 1587"/>
                <a:gd name="T36" fmla="*/ 454 w 1588"/>
                <a:gd name="T37" fmla="*/ 794 h 1587"/>
                <a:gd name="T38" fmla="*/ 454 w 1588"/>
                <a:gd name="T39" fmla="*/ 1020 h 1587"/>
                <a:gd name="T40" fmla="*/ 681 w 1588"/>
                <a:gd name="T41" fmla="*/ 1020 h 1587"/>
                <a:gd name="T42" fmla="*/ 681 w 1588"/>
                <a:gd name="T43" fmla="*/ 1474 h 1587"/>
                <a:gd name="T44" fmla="*/ 1021 w 1588"/>
                <a:gd name="T45" fmla="*/ 1474 h 1587"/>
                <a:gd name="T46" fmla="*/ 1021 w 1588"/>
                <a:gd name="T47" fmla="*/ 1587 h 1587"/>
                <a:gd name="T48" fmla="*/ 1361 w 1588"/>
                <a:gd name="T49" fmla="*/ 1587 h 1587"/>
                <a:gd name="T50" fmla="*/ 1361 w 1588"/>
                <a:gd name="T51" fmla="*/ 1474 h 1587"/>
                <a:gd name="T52" fmla="*/ 1248 w 1588"/>
                <a:gd name="T53" fmla="*/ 1474 h 1587"/>
                <a:gd name="T54" fmla="*/ 1248 w 1588"/>
                <a:gd name="T55" fmla="*/ 1361 h 1587"/>
                <a:gd name="T56" fmla="*/ 1134 w 1588"/>
                <a:gd name="T57" fmla="*/ 1361 h 1587"/>
                <a:gd name="T58" fmla="*/ 1134 w 1588"/>
                <a:gd name="T59" fmla="*/ 1247 h 1587"/>
                <a:gd name="T60" fmla="*/ 1021 w 1588"/>
                <a:gd name="T61" fmla="*/ 1247 h 1587"/>
                <a:gd name="T62" fmla="*/ 1021 w 1588"/>
                <a:gd name="T63" fmla="*/ 794 h 1587"/>
                <a:gd name="T64" fmla="*/ 1134 w 1588"/>
                <a:gd name="T65" fmla="*/ 794 h 1587"/>
                <a:gd name="T66" fmla="*/ 1134 w 1588"/>
                <a:gd name="T67" fmla="*/ 907 h 1587"/>
                <a:gd name="T68" fmla="*/ 1248 w 1588"/>
                <a:gd name="T69" fmla="*/ 907 h 1587"/>
                <a:gd name="T70" fmla="*/ 1248 w 1588"/>
                <a:gd name="T71" fmla="*/ 1020 h 1587"/>
                <a:gd name="T72" fmla="*/ 1361 w 1588"/>
                <a:gd name="T73" fmla="*/ 1020 h 1587"/>
                <a:gd name="T74" fmla="*/ 1361 w 1588"/>
                <a:gd name="T75" fmla="*/ 907 h 1587"/>
                <a:gd name="T76" fmla="*/ 1474 w 1588"/>
                <a:gd name="T77" fmla="*/ 907 h 1587"/>
                <a:gd name="T78" fmla="*/ 1474 w 1588"/>
                <a:gd name="T79" fmla="*/ 794 h 1587"/>
                <a:gd name="T80" fmla="*/ 1588 w 1588"/>
                <a:gd name="T81" fmla="*/ 79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587">
                  <a:moveTo>
                    <a:pt x="1588" y="794"/>
                  </a:moveTo>
                  <a:lnTo>
                    <a:pt x="1588" y="340"/>
                  </a:lnTo>
                  <a:lnTo>
                    <a:pt x="1361" y="340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681" y="113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1020"/>
                  </a:lnTo>
                  <a:lnTo>
                    <a:pt x="681" y="1020"/>
                  </a:lnTo>
                  <a:lnTo>
                    <a:pt x="681" y="1474"/>
                  </a:lnTo>
                  <a:lnTo>
                    <a:pt x="1021" y="1474"/>
                  </a:lnTo>
                  <a:lnTo>
                    <a:pt x="1021" y="1587"/>
                  </a:lnTo>
                  <a:lnTo>
                    <a:pt x="1361" y="1587"/>
                  </a:lnTo>
                  <a:lnTo>
                    <a:pt x="1361" y="1474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134" y="1361"/>
                  </a:lnTo>
                  <a:lnTo>
                    <a:pt x="1134" y="1247"/>
                  </a:lnTo>
                  <a:lnTo>
                    <a:pt x="1021" y="124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248" y="907"/>
                  </a:lnTo>
                  <a:lnTo>
                    <a:pt x="1248" y="1020"/>
                  </a:lnTo>
                  <a:lnTo>
                    <a:pt x="1361" y="1020"/>
                  </a:lnTo>
                  <a:lnTo>
                    <a:pt x="1361" y="907"/>
                  </a:lnTo>
                  <a:lnTo>
                    <a:pt x="1474" y="907"/>
                  </a:lnTo>
                  <a:lnTo>
                    <a:pt x="1474" y="794"/>
                  </a:lnTo>
                  <a:lnTo>
                    <a:pt x="1588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C955C6E2-997A-4F6D-976C-313E76653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919"/>
              <a:ext cx="1134" cy="907"/>
            </a:xfrm>
            <a:custGeom>
              <a:avLst/>
              <a:gdLst>
                <a:gd name="T0" fmla="*/ 1134 w 1134"/>
                <a:gd name="T1" fmla="*/ 0 h 907"/>
                <a:gd name="T2" fmla="*/ 1134 w 1134"/>
                <a:gd name="T3" fmla="*/ 226 h 907"/>
                <a:gd name="T4" fmla="*/ 1020 w 1134"/>
                <a:gd name="T5" fmla="*/ 226 h 907"/>
                <a:gd name="T6" fmla="*/ 1020 w 1134"/>
                <a:gd name="T7" fmla="*/ 453 h 907"/>
                <a:gd name="T8" fmla="*/ 794 w 1134"/>
                <a:gd name="T9" fmla="*/ 453 h 907"/>
                <a:gd name="T10" fmla="*/ 794 w 1134"/>
                <a:gd name="T11" fmla="*/ 793 h 907"/>
                <a:gd name="T12" fmla="*/ 680 w 1134"/>
                <a:gd name="T13" fmla="*/ 793 h 907"/>
                <a:gd name="T14" fmla="*/ 680 w 1134"/>
                <a:gd name="T15" fmla="*/ 907 h 907"/>
                <a:gd name="T16" fmla="*/ 340 w 1134"/>
                <a:gd name="T17" fmla="*/ 907 h 907"/>
                <a:gd name="T18" fmla="*/ 340 w 1134"/>
                <a:gd name="T19" fmla="*/ 567 h 907"/>
                <a:gd name="T20" fmla="*/ 227 w 1134"/>
                <a:gd name="T21" fmla="*/ 567 h 907"/>
                <a:gd name="T22" fmla="*/ 227 w 1134"/>
                <a:gd name="T23" fmla="*/ 453 h 907"/>
                <a:gd name="T24" fmla="*/ 113 w 1134"/>
                <a:gd name="T25" fmla="*/ 453 h 907"/>
                <a:gd name="T26" fmla="*/ 113 w 1134"/>
                <a:gd name="T27" fmla="*/ 340 h 907"/>
                <a:gd name="T28" fmla="*/ 0 w 1134"/>
                <a:gd name="T29" fmla="*/ 340 h 907"/>
                <a:gd name="T30" fmla="*/ 0 w 1134"/>
                <a:gd name="T31" fmla="*/ 113 h 907"/>
                <a:gd name="T32" fmla="*/ 680 w 1134"/>
                <a:gd name="T33" fmla="*/ 113 h 907"/>
                <a:gd name="T34" fmla="*/ 680 w 1134"/>
                <a:gd name="T35" fmla="*/ 0 h 907"/>
                <a:gd name="T36" fmla="*/ 1134 w 1134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907">
                  <a:moveTo>
                    <a:pt x="1134" y="0"/>
                  </a:moveTo>
                  <a:lnTo>
                    <a:pt x="1134" y="226"/>
                  </a:lnTo>
                  <a:lnTo>
                    <a:pt x="1020" y="226"/>
                  </a:lnTo>
                  <a:lnTo>
                    <a:pt x="1020" y="453"/>
                  </a:lnTo>
                  <a:lnTo>
                    <a:pt x="794" y="453"/>
                  </a:lnTo>
                  <a:lnTo>
                    <a:pt x="794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E13A1248-56D1-42E7-8AD2-310A04600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712"/>
              <a:ext cx="794" cy="454"/>
            </a:xfrm>
            <a:custGeom>
              <a:avLst/>
              <a:gdLst>
                <a:gd name="T0" fmla="*/ 794 w 794"/>
                <a:gd name="T1" fmla="*/ 114 h 454"/>
                <a:gd name="T2" fmla="*/ 680 w 794"/>
                <a:gd name="T3" fmla="*/ 114 h 454"/>
                <a:gd name="T4" fmla="*/ 680 w 794"/>
                <a:gd name="T5" fmla="*/ 0 h 454"/>
                <a:gd name="T6" fmla="*/ 227 w 794"/>
                <a:gd name="T7" fmla="*/ 0 h 454"/>
                <a:gd name="T8" fmla="*/ 227 w 794"/>
                <a:gd name="T9" fmla="*/ 114 h 454"/>
                <a:gd name="T10" fmla="*/ 113 w 794"/>
                <a:gd name="T11" fmla="*/ 114 h 454"/>
                <a:gd name="T12" fmla="*/ 113 w 794"/>
                <a:gd name="T13" fmla="*/ 227 h 454"/>
                <a:gd name="T14" fmla="*/ 0 w 794"/>
                <a:gd name="T15" fmla="*/ 227 h 454"/>
                <a:gd name="T16" fmla="*/ 0 w 794"/>
                <a:gd name="T17" fmla="*/ 454 h 454"/>
                <a:gd name="T18" fmla="*/ 340 w 794"/>
                <a:gd name="T19" fmla="*/ 454 h 454"/>
                <a:gd name="T20" fmla="*/ 340 w 794"/>
                <a:gd name="T21" fmla="*/ 341 h 454"/>
                <a:gd name="T22" fmla="*/ 454 w 794"/>
                <a:gd name="T23" fmla="*/ 341 h 454"/>
                <a:gd name="T24" fmla="*/ 454 w 794"/>
                <a:gd name="T25" fmla="*/ 227 h 454"/>
                <a:gd name="T26" fmla="*/ 794 w 794"/>
                <a:gd name="T27" fmla="*/ 227 h 454"/>
                <a:gd name="T28" fmla="*/ 794 w 794"/>
                <a:gd name="T29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454">
                  <a:moveTo>
                    <a:pt x="79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794" y="227"/>
                  </a:lnTo>
                  <a:lnTo>
                    <a:pt x="79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B877FEFD-4DD6-4FA5-BB9A-F23D4C36F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1361" cy="1587"/>
            </a:xfrm>
            <a:custGeom>
              <a:avLst/>
              <a:gdLst>
                <a:gd name="T0" fmla="*/ 1247 w 1361"/>
                <a:gd name="T1" fmla="*/ 1587 h 1587"/>
                <a:gd name="T2" fmla="*/ 907 w 1361"/>
                <a:gd name="T3" fmla="*/ 1587 h 1587"/>
                <a:gd name="T4" fmla="*/ 907 w 1361"/>
                <a:gd name="T5" fmla="*/ 1361 h 1587"/>
                <a:gd name="T6" fmla="*/ 454 w 1361"/>
                <a:gd name="T7" fmla="*/ 1361 h 1587"/>
                <a:gd name="T8" fmla="*/ 454 w 1361"/>
                <a:gd name="T9" fmla="*/ 1474 h 1587"/>
                <a:gd name="T10" fmla="*/ 340 w 1361"/>
                <a:gd name="T11" fmla="*/ 1474 h 1587"/>
                <a:gd name="T12" fmla="*/ 340 w 1361"/>
                <a:gd name="T13" fmla="*/ 1361 h 1587"/>
                <a:gd name="T14" fmla="*/ 227 w 1361"/>
                <a:gd name="T15" fmla="*/ 1361 h 1587"/>
                <a:gd name="T16" fmla="*/ 227 w 1361"/>
                <a:gd name="T17" fmla="*/ 907 h 1587"/>
                <a:gd name="T18" fmla="*/ 0 w 1361"/>
                <a:gd name="T19" fmla="*/ 907 h 1587"/>
                <a:gd name="T20" fmla="*/ 0 w 1361"/>
                <a:gd name="T21" fmla="*/ 680 h 1587"/>
                <a:gd name="T22" fmla="*/ 113 w 1361"/>
                <a:gd name="T23" fmla="*/ 680 h 1587"/>
                <a:gd name="T24" fmla="*/ 113 w 1361"/>
                <a:gd name="T25" fmla="*/ 567 h 1587"/>
                <a:gd name="T26" fmla="*/ 0 w 1361"/>
                <a:gd name="T27" fmla="*/ 567 h 1587"/>
                <a:gd name="T28" fmla="*/ 0 w 1361"/>
                <a:gd name="T29" fmla="*/ 453 h 1587"/>
                <a:gd name="T30" fmla="*/ 113 w 1361"/>
                <a:gd name="T31" fmla="*/ 453 h 1587"/>
                <a:gd name="T32" fmla="*/ 340 w 1361"/>
                <a:gd name="T33" fmla="*/ 453 h 1587"/>
                <a:gd name="T34" fmla="*/ 340 w 1361"/>
                <a:gd name="T35" fmla="*/ 340 h 1587"/>
                <a:gd name="T36" fmla="*/ 454 w 1361"/>
                <a:gd name="T37" fmla="*/ 340 h 1587"/>
                <a:gd name="T38" fmla="*/ 454 w 1361"/>
                <a:gd name="T39" fmla="*/ 453 h 1587"/>
                <a:gd name="T40" fmla="*/ 567 w 1361"/>
                <a:gd name="T41" fmla="*/ 453 h 1587"/>
                <a:gd name="T42" fmla="*/ 567 w 1361"/>
                <a:gd name="T43" fmla="*/ 340 h 1587"/>
                <a:gd name="T44" fmla="*/ 680 w 1361"/>
                <a:gd name="T45" fmla="*/ 340 h 1587"/>
                <a:gd name="T46" fmla="*/ 680 w 1361"/>
                <a:gd name="T47" fmla="*/ 453 h 1587"/>
                <a:gd name="T48" fmla="*/ 794 w 1361"/>
                <a:gd name="T49" fmla="*/ 453 h 1587"/>
                <a:gd name="T50" fmla="*/ 794 w 1361"/>
                <a:gd name="T51" fmla="*/ 113 h 1587"/>
                <a:gd name="T52" fmla="*/ 907 w 1361"/>
                <a:gd name="T53" fmla="*/ 113 h 1587"/>
                <a:gd name="T54" fmla="*/ 907 w 1361"/>
                <a:gd name="T55" fmla="*/ 0 h 1587"/>
                <a:gd name="T56" fmla="*/ 1247 w 1361"/>
                <a:gd name="T57" fmla="*/ 0 h 1587"/>
                <a:gd name="T58" fmla="*/ 1247 w 1361"/>
                <a:gd name="T59" fmla="*/ 113 h 1587"/>
                <a:gd name="T60" fmla="*/ 1361 w 1361"/>
                <a:gd name="T61" fmla="*/ 113 h 1587"/>
                <a:gd name="T62" fmla="*/ 1361 w 1361"/>
                <a:gd name="T63" fmla="*/ 227 h 1587"/>
                <a:gd name="T64" fmla="*/ 1247 w 1361"/>
                <a:gd name="T65" fmla="*/ 227 h 1587"/>
                <a:gd name="T66" fmla="*/ 1247 w 1361"/>
                <a:gd name="T67" fmla="*/ 567 h 1587"/>
                <a:gd name="T68" fmla="*/ 1134 w 1361"/>
                <a:gd name="T69" fmla="*/ 567 h 1587"/>
                <a:gd name="T70" fmla="*/ 1134 w 1361"/>
                <a:gd name="T71" fmla="*/ 1247 h 1587"/>
                <a:gd name="T72" fmla="*/ 1247 w 1361"/>
                <a:gd name="T73" fmla="*/ 1247 h 1587"/>
                <a:gd name="T74" fmla="*/ 1247 w 1361"/>
                <a:gd name="T75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1" h="1587">
                  <a:moveTo>
                    <a:pt x="1247" y="1587"/>
                  </a:moveTo>
                  <a:lnTo>
                    <a:pt x="907" y="1587"/>
                  </a:lnTo>
                  <a:lnTo>
                    <a:pt x="907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340" y="1474"/>
                  </a:lnTo>
                  <a:lnTo>
                    <a:pt x="340" y="1361"/>
                  </a:lnTo>
                  <a:lnTo>
                    <a:pt x="227" y="1361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1247"/>
                  </a:lnTo>
                  <a:lnTo>
                    <a:pt x="1247" y="1247"/>
                  </a:lnTo>
                  <a:lnTo>
                    <a:pt x="1247" y="158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A06E1B1E-F0C6-4A02-B513-94A6B367A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3919"/>
              <a:ext cx="453" cy="793"/>
            </a:xfrm>
            <a:custGeom>
              <a:avLst/>
              <a:gdLst>
                <a:gd name="T0" fmla="*/ 0 w 453"/>
                <a:gd name="T1" fmla="*/ 0 h 793"/>
                <a:gd name="T2" fmla="*/ 0 w 453"/>
                <a:gd name="T3" fmla="*/ 680 h 793"/>
                <a:gd name="T4" fmla="*/ 113 w 453"/>
                <a:gd name="T5" fmla="*/ 680 h 793"/>
                <a:gd name="T6" fmla="*/ 113 w 453"/>
                <a:gd name="T7" fmla="*/ 793 h 793"/>
                <a:gd name="T8" fmla="*/ 453 w 453"/>
                <a:gd name="T9" fmla="*/ 793 h 793"/>
                <a:gd name="T10" fmla="*/ 453 w 453"/>
                <a:gd name="T11" fmla="*/ 453 h 793"/>
                <a:gd name="T12" fmla="*/ 340 w 453"/>
                <a:gd name="T13" fmla="*/ 453 h 793"/>
                <a:gd name="T14" fmla="*/ 340 w 453"/>
                <a:gd name="T15" fmla="*/ 340 h 793"/>
                <a:gd name="T16" fmla="*/ 226 w 453"/>
                <a:gd name="T17" fmla="*/ 340 h 793"/>
                <a:gd name="T18" fmla="*/ 226 w 453"/>
                <a:gd name="T19" fmla="*/ 113 h 793"/>
                <a:gd name="T20" fmla="*/ 113 w 453"/>
                <a:gd name="T21" fmla="*/ 113 h 793"/>
                <a:gd name="T22" fmla="*/ 113 w 453"/>
                <a:gd name="T23" fmla="*/ 0 h 793"/>
                <a:gd name="T24" fmla="*/ 0 w 453"/>
                <a:gd name="T2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793">
                  <a:moveTo>
                    <a:pt x="0" y="0"/>
                  </a:move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453" y="793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32523774-63EF-4799-846F-2122549B9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3919"/>
              <a:ext cx="794" cy="793"/>
            </a:xfrm>
            <a:custGeom>
              <a:avLst/>
              <a:gdLst>
                <a:gd name="T0" fmla="*/ 0 w 794"/>
                <a:gd name="T1" fmla="*/ 0 h 793"/>
                <a:gd name="T2" fmla="*/ 113 w 794"/>
                <a:gd name="T3" fmla="*/ 0 h 793"/>
                <a:gd name="T4" fmla="*/ 227 w 794"/>
                <a:gd name="T5" fmla="*/ 0 h 793"/>
                <a:gd name="T6" fmla="*/ 227 w 794"/>
                <a:gd name="T7" fmla="*/ 113 h 793"/>
                <a:gd name="T8" fmla="*/ 340 w 794"/>
                <a:gd name="T9" fmla="*/ 113 h 793"/>
                <a:gd name="T10" fmla="*/ 340 w 794"/>
                <a:gd name="T11" fmla="*/ 226 h 793"/>
                <a:gd name="T12" fmla="*/ 454 w 794"/>
                <a:gd name="T13" fmla="*/ 226 h 793"/>
                <a:gd name="T14" fmla="*/ 454 w 794"/>
                <a:gd name="T15" fmla="*/ 340 h 793"/>
                <a:gd name="T16" fmla="*/ 567 w 794"/>
                <a:gd name="T17" fmla="*/ 340 h 793"/>
                <a:gd name="T18" fmla="*/ 567 w 794"/>
                <a:gd name="T19" fmla="*/ 453 h 793"/>
                <a:gd name="T20" fmla="*/ 794 w 794"/>
                <a:gd name="T21" fmla="*/ 453 h 793"/>
                <a:gd name="T22" fmla="*/ 794 w 794"/>
                <a:gd name="T23" fmla="*/ 793 h 793"/>
                <a:gd name="T24" fmla="*/ 680 w 794"/>
                <a:gd name="T25" fmla="*/ 793 h 793"/>
                <a:gd name="T26" fmla="*/ 680 w 794"/>
                <a:gd name="T27" fmla="*/ 680 h 793"/>
                <a:gd name="T28" fmla="*/ 567 w 794"/>
                <a:gd name="T29" fmla="*/ 680 h 793"/>
                <a:gd name="T30" fmla="*/ 567 w 794"/>
                <a:gd name="T31" fmla="*/ 793 h 793"/>
                <a:gd name="T32" fmla="*/ 454 w 794"/>
                <a:gd name="T33" fmla="*/ 793 h 793"/>
                <a:gd name="T34" fmla="*/ 454 w 794"/>
                <a:gd name="T35" fmla="*/ 680 h 793"/>
                <a:gd name="T36" fmla="*/ 340 w 794"/>
                <a:gd name="T37" fmla="*/ 680 h 793"/>
                <a:gd name="T38" fmla="*/ 340 w 794"/>
                <a:gd name="T39" fmla="*/ 453 h 793"/>
                <a:gd name="T40" fmla="*/ 227 w 794"/>
                <a:gd name="T41" fmla="*/ 453 h 793"/>
                <a:gd name="T42" fmla="*/ 227 w 794"/>
                <a:gd name="T43" fmla="*/ 340 h 793"/>
                <a:gd name="T44" fmla="*/ 113 w 794"/>
                <a:gd name="T45" fmla="*/ 340 h 793"/>
                <a:gd name="T46" fmla="*/ 113 w 794"/>
                <a:gd name="T47" fmla="*/ 113 h 793"/>
                <a:gd name="T48" fmla="*/ 0 w 794"/>
                <a:gd name="T49" fmla="*/ 113 h 793"/>
                <a:gd name="T50" fmla="*/ 0 w 794"/>
                <a:gd name="T5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4" h="793">
                  <a:moveTo>
                    <a:pt x="0" y="0"/>
                  </a:move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794" y="453"/>
                  </a:lnTo>
                  <a:lnTo>
                    <a:pt x="794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FAA1C0B0-20CA-48F0-B79B-E7C49D7BB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692"/>
              <a:ext cx="1361" cy="1474"/>
            </a:xfrm>
            <a:custGeom>
              <a:avLst/>
              <a:gdLst>
                <a:gd name="T0" fmla="*/ 0 w 1361"/>
                <a:gd name="T1" fmla="*/ 1020 h 1474"/>
                <a:gd name="T2" fmla="*/ 0 w 1361"/>
                <a:gd name="T3" fmla="*/ 1247 h 1474"/>
                <a:gd name="T4" fmla="*/ 114 w 1361"/>
                <a:gd name="T5" fmla="*/ 1247 h 1474"/>
                <a:gd name="T6" fmla="*/ 114 w 1361"/>
                <a:gd name="T7" fmla="*/ 1474 h 1474"/>
                <a:gd name="T8" fmla="*/ 227 w 1361"/>
                <a:gd name="T9" fmla="*/ 1474 h 1474"/>
                <a:gd name="T10" fmla="*/ 227 w 1361"/>
                <a:gd name="T11" fmla="*/ 1247 h 1474"/>
                <a:gd name="T12" fmla="*/ 340 w 1361"/>
                <a:gd name="T13" fmla="*/ 1247 h 1474"/>
                <a:gd name="T14" fmla="*/ 340 w 1361"/>
                <a:gd name="T15" fmla="*/ 1134 h 1474"/>
                <a:gd name="T16" fmla="*/ 454 w 1361"/>
                <a:gd name="T17" fmla="*/ 1134 h 1474"/>
                <a:gd name="T18" fmla="*/ 454 w 1361"/>
                <a:gd name="T19" fmla="*/ 1020 h 1474"/>
                <a:gd name="T20" fmla="*/ 907 w 1361"/>
                <a:gd name="T21" fmla="*/ 1020 h 1474"/>
                <a:gd name="T22" fmla="*/ 907 w 1361"/>
                <a:gd name="T23" fmla="*/ 1134 h 1474"/>
                <a:gd name="T24" fmla="*/ 1361 w 1361"/>
                <a:gd name="T25" fmla="*/ 1134 h 1474"/>
                <a:gd name="T26" fmla="*/ 1361 w 1361"/>
                <a:gd name="T27" fmla="*/ 907 h 1474"/>
                <a:gd name="T28" fmla="*/ 1248 w 1361"/>
                <a:gd name="T29" fmla="*/ 907 h 1474"/>
                <a:gd name="T30" fmla="*/ 1248 w 1361"/>
                <a:gd name="T31" fmla="*/ 227 h 1474"/>
                <a:gd name="T32" fmla="*/ 1134 w 1361"/>
                <a:gd name="T33" fmla="*/ 227 h 1474"/>
                <a:gd name="T34" fmla="*/ 1134 w 1361"/>
                <a:gd name="T35" fmla="*/ 113 h 1474"/>
                <a:gd name="T36" fmla="*/ 907 w 1361"/>
                <a:gd name="T37" fmla="*/ 113 h 1474"/>
                <a:gd name="T38" fmla="*/ 907 w 1361"/>
                <a:gd name="T39" fmla="*/ 0 h 1474"/>
                <a:gd name="T40" fmla="*/ 567 w 1361"/>
                <a:gd name="T41" fmla="*/ 0 h 1474"/>
                <a:gd name="T42" fmla="*/ 567 w 1361"/>
                <a:gd name="T43" fmla="*/ 113 h 1474"/>
                <a:gd name="T44" fmla="*/ 454 w 1361"/>
                <a:gd name="T45" fmla="*/ 113 h 1474"/>
                <a:gd name="T46" fmla="*/ 454 w 1361"/>
                <a:gd name="T47" fmla="*/ 453 h 1474"/>
                <a:gd name="T48" fmla="*/ 340 w 1361"/>
                <a:gd name="T49" fmla="*/ 453 h 1474"/>
                <a:gd name="T50" fmla="*/ 340 w 1361"/>
                <a:gd name="T51" fmla="*/ 680 h 1474"/>
                <a:gd name="T52" fmla="*/ 114 w 1361"/>
                <a:gd name="T53" fmla="*/ 680 h 1474"/>
                <a:gd name="T54" fmla="*/ 114 w 1361"/>
                <a:gd name="T55" fmla="*/ 1020 h 1474"/>
                <a:gd name="T56" fmla="*/ 0 w 1361"/>
                <a:gd name="T57" fmla="*/ 102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1" h="1474">
                  <a:moveTo>
                    <a:pt x="0" y="1020"/>
                  </a:moveTo>
                  <a:lnTo>
                    <a:pt x="0" y="1247"/>
                  </a:lnTo>
                  <a:lnTo>
                    <a:pt x="114" y="1247"/>
                  </a:lnTo>
                  <a:lnTo>
                    <a:pt x="114" y="1474"/>
                  </a:lnTo>
                  <a:lnTo>
                    <a:pt x="227" y="1474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907" y="1020"/>
                  </a:lnTo>
                  <a:lnTo>
                    <a:pt x="907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248" y="907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114" y="680"/>
                  </a:lnTo>
                  <a:lnTo>
                    <a:pt x="114" y="1020"/>
                  </a:lnTo>
                  <a:lnTo>
                    <a:pt x="0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5" name="Freeform 147">
              <a:extLst>
                <a:ext uri="{FF2B5EF4-FFF2-40B4-BE49-F238E27FC236}">
                  <a16:creationId xmlns:a16="http://schemas.microsoft.com/office/drawing/2014/main" id="{A35BD93E-012F-46B4-BD91-29B7A3450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011"/>
              <a:ext cx="907" cy="908"/>
            </a:xfrm>
            <a:custGeom>
              <a:avLst/>
              <a:gdLst>
                <a:gd name="T0" fmla="*/ 113 w 907"/>
                <a:gd name="T1" fmla="*/ 0 h 908"/>
                <a:gd name="T2" fmla="*/ 680 w 907"/>
                <a:gd name="T3" fmla="*/ 0 h 908"/>
                <a:gd name="T4" fmla="*/ 680 w 907"/>
                <a:gd name="T5" fmla="*/ 227 h 908"/>
                <a:gd name="T6" fmla="*/ 794 w 907"/>
                <a:gd name="T7" fmla="*/ 227 h 908"/>
                <a:gd name="T8" fmla="*/ 794 w 907"/>
                <a:gd name="T9" fmla="*/ 454 h 908"/>
                <a:gd name="T10" fmla="*/ 907 w 907"/>
                <a:gd name="T11" fmla="*/ 454 h 908"/>
                <a:gd name="T12" fmla="*/ 907 w 907"/>
                <a:gd name="T13" fmla="*/ 681 h 908"/>
                <a:gd name="T14" fmla="*/ 680 w 907"/>
                <a:gd name="T15" fmla="*/ 681 h 908"/>
                <a:gd name="T16" fmla="*/ 680 w 907"/>
                <a:gd name="T17" fmla="*/ 794 h 908"/>
                <a:gd name="T18" fmla="*/ 567 w 907"/>
                <a:gd name="T19" fmla="*/ 794 h 908"/>
                <a:gd name="T20" fmla="*/ 567 w 907"/>
                <a:gd name="T21" fmla="*/ 908 h 908"/>
                <a:gd name="T22" fmla="*/ 340 w 907"/>
                <a:gd name="T23" fmla="*/ 908 h 908"/>
                <a:gd name="T24" fmla="*/ 340 w 907"/>
                <a:gd name="T25" fmla="*/ 794 h 908"/>
                <a:gd name="T26" fmla="*/ 227 w 907"/>
                <a:gd name="T27" fmla="*/ 794 h 908"/>
                <a:gd name="T28" fmla="*/ 227 w 907"/>
                <a:gd name="T29" fmla="*/ 567 h 908"/>
                <a:gd name="T30" fmla="*/ 113 w 907"/>
                <a:gd name="T31" fmla="*/ 567 h 908"/>
                <a:gd name="T32" fmla="*/ 113 w 907"/>
                <a:gd name="T33" fmla="*/ 341 h 908"/>
                <a:gd name="T34" fmla="*/ 0 w 907"/>
                <a:gd name="T35" fmla="*/ 341 h 908"/>
                <a:gd name="T36" fmla="*/ 0 w 907"/>
                <a:gd name="T37" fmla="*/ 114 h 908"/>
                <a:gd name="T38" fmla="*/ 113 w 907"/>
                <a:gd name="T39" fmla="*/ 114 h 908"/>
                <a:gd name="T40" fmla="*/ 113 w 907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908">
                  <a:moveTo>
                    <a:pt x="113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45C1D714-2B45-423F-98DD-DF6A38D99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919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226 w 340"/>
                <a:gd name="T3" fmla="*/ 0 h 453"/>
                <a:gd name="T4" fmla="*/ 226 w 340"/>
                <a:gd name="T5" fmla="*/ 113 h 453"/>
                <a:gd name="T6" fmla="*/ 340 w 340"/>
                <a:gd name="T7" fmla="*/ 113 h 453"/>
                <a:gd name="T8" fmla="*/ 340 w 340"/>
                <a:gd name="T9" fmla="*/ 453 h 453"/>
                <a:gd name="T10" fmla="*/ 226 w 340"/>
                <a:gd name="T11" fmla="*/ 453 h 453"/>
                <a:gd name="T12" fmla="*/ 226 w 340"/>
                <a:gd name="T13" fmla="*/ 340 h 453"/>
                <a:gd name="T14" fmla="*/ 0 w 340"/>
                <a:gd name="T15" fmla="*/ 340 h 453"/>
                <a:gd name="T16" fmla="*/ 0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5F06EAED-6FD8-4330-9C7E-3274FA201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692"/>
              <a:ext cx="340" cy="453"/>
            </a:xfrm>
            <a:custGeom>
              <a:avLst/>
              <a:gdLst>
                <a:gd name="T0" fmla="*/ 113 w 340"/>
                <a:gd name="T1" fmla="*/ 0 h 453"/>
                <a:gd name="T2" fmla="*/ 340 w 340"/>
                <a:gd name="T3" fmla="*/ 0 h 453"/>
                <a:gd name="T4" fmla="*/ 340 w 340"/>
                <a:gd name="T5" fmla="*/ 453 h 453"/>
                <a:gd name="T6" fmla="*/ 227 w 340"/>
                <a:gd name="T7" fmla="*/ 453 h 453"/>
                <a:gd name="T8" fmla="*/ 227 w 340"/>
                <a:gd name="T9" fmla="*/ 340 h 453"/>
                <a:gd name="T10" fmla="*/ 113 w 340"/>
                <a:gd name="T11" fmla="*/ 340 h 453"/>
                <a:gd name="T12" fmla="*/ 113 w 340"/>
                <a:gd name="T13" fmla="*/ 227 h 453"/>
                <a:gd name="T14" fmla="*/ 0 w 340"/>
                <a:gd name="T15" fmla="*/ 227 h 453"/>
                <a:gd name="T16" fmla="*/ 0 w 340"/>
                <a:gd name="T17" fmla="*/ 113 h 453"/>
                <a:gd name="T18" fmla="*/ 113 w 340"/>
                <a:gd name="T19" fmla="*/ 113 h 453"/>
                <a:gd name="T20" fmla="*/ 113 w 34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113" y="0"/>
                  </a:moveTo>
                  <a:lnTo>
                    <a:pt x="340" y="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9A596C66-A0C1-4A18-A7BF-30072AC82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454" cy="454"/>
            </a:xfrm>
            <a:custGeom>
              <a:avLst/>
              <a:gdLst>
                <a:gd name="T0" fmla="*/ 0 w 454"/>
                <a:gd name="T1" fmla="*/ 0 h 454"/>
                <a:gd name="T2" fmla="*/ 0 w 454"/>
                <a:gd name="T3" fmla="*/ 454 h 454"/>
                <a:gd name="T4" fmla="*/ 454 w 454"/>
                <a:gd name="T5" fmla="*/ 454 h 454"/>
                <a:gd name="T6" fmla="*/ 454 w 454"/>
                <a:gd name="T7" fmla="*/ 114 h 454"/>
                <a:gd name="T8" fmla="*/ 227 w 454"/>
                <a:gd name="T9" fmla="*/ 114 h 454"/>
                <a:gd name="T10" fmla="*/ 227 w 454"/>
                <a:gd name="T11" fmla="*/ 0 h 454"/>
                <a:gd name="T12" fmla="*/ 0 w 454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454">
                  <a:moveTo>
                    <a:pt x="0" y="0"/>
                  </a:moveTo>
                  <a:lnTo>
                    <a:pt x="0" y="454"/>
                  </a:lnTo>
                  <a:lnTo>
                    <a:pt x="454" y="454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991AB02F-BA46-450B-B61F-0BC3D85BD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011"/>
              <a:ext cx="680" cy="341"/>
            </a:xfrm>
            <a:custGeom>
              <a:avLst/>
              <a:gdLst>
                <a:gd name="T0" fmla="*/ 680 w 680"/>
                <a:gd name="T1" fmla="*/ 0 h 341"/>
                <a:gd name="T2" fmla="*/ 680 w 680"/>
                <a:gd name="T3" fmla="*/ 341 h 341"/>
                <a:gd name="T4" fmla="*/ 340 w 680"/>
                <a:gd name="T5" fmla="*/ 341 h 341"/>
                <a:gd name="T6" fmla="*/ 340 w 680"/>
                <a:gd name="T7" fmla="*/ 227 h 341"/>
                <a:gd name="T8" fmla="*/ 113 w 680"/>
                <a:gd name="T9" fmla="*/ 227 h 341"/>
                <a:gd name="T10" fmla="*/ 113 w 680"/>
                <a:gd name="T11" fmla="*/ 341 h 341"/>
                <a:gd name="T12" fmla="*/ 0 w 680"/>
                <a:gd name="T13" fmla="*/ 341 h 341"/>
                <a:gd name="T14" fmla="*/ 0 w 680"/>
                <a:gd name="T15" fmla="*/ 0 h 341"/>
                <a:gd name="T16" fmla="*/ 680 w 68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341">
                  <a:moveTo>
                    <a:pt x="680" y="0"/>
                  </a:moveTo>
                  <a:lnTo>
                    <a:pt x="680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2717A8CD-FE63-43D6-A082-F41B95DBC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898"/>
              <a:ext cx="793" cy="1021"/>
            </a:xfrm>
            <a:custGeom>
              <a:avLst/>
              <a:gdLst>
                <a:gd name="T0" fmla="*/ 567 w 793"/>
                <a:gd name="T1" fmla="*/ 113 h 1021"/>
                <a:gd name="T2" fmla="*/ 340 w 793"/>
                <a:gd name="T3" fmla="*/ 113 h 1021"/>
                <a:gd name="T4" fmla="*/ 340 w 793"/>
                <a:gd name="T5" fmla="*/ 0 h 1021"/>
                <a:gd name="T6" fmla="*/ 0 w 793"/>
                <a:gd name="T7" fmla="*/ 0 h 1021"/>
                <a:gd name="T8" fmla="*/ 0 w 793"/>
                <a:gd name="T9" fmla="*/ 227 h 1021"/>
                <a:gd name="T10" fmla="*/ 226 w 793"/>
                <a:gd name="T11" fmla="*/ 227 h 1021"/>
                <a:gd name="T12" fmla="*/ 226 w 793"/>
                <a:gd name="T13" fmla="*/ 454 h 1021"/>
                <a:gd name="T14" fmla="*/ 340 w 793"/>
                <a:gd name="T15" fmla="*/ 454 h 1021"/>
                <a:gd name="T16" fmla="*/ 340 w 793"/>
                <a:gd name="T17" fmla="*/ 567 h 1021"/>
                <a:gd name="T18" fmla="*/ 453 w 793"/>
                <a:gd name="T19" fmla="*/ 567 h 1021"/>
                <a:gd name="T20" fmla="*/ 453 w 793"/>
                <a:gd name="T21" fmla="*/ 794 h 1021"/>
                <a:gd name="T22" fmla="*/ 567 w 793"/>
                <a:gd name="T23" fmla="*/ 794 h 1021"/>
                <a:gd name="T24" fmla="*/ 567 w 793"/>
                <a:gd name="T25" fmla="*/ 1021 h 1021"/>
                <a:gd name="T26" fmla="*/ 680 w 793"/>
                <a:gd name="T27" fmla="*/ 1021 h 1021"/>
                <a:gd name="T28" fmla="*/ 680 w 793"/>
                <a:gd name="T29" fmla="*/ 907 h 1021"/>
                <a:gd name="T30" fmla="*/ 793 w 793"/>
                <a:gd name="T31" fmla="*/ 907 h 1021"/>
                <a:gd name="T32" fmla="*/ 793 w 793"/>
                <a:gd name="T33" fmla="*/ 794 h 1021"/>
                <a:gd name="T34" fmla="*/ 680 w 793"/>
                <a:gd name="T35" fmla="*/ 794 h 1021"/>
                <a:gd name="T36" fmla="*/ 680 w 793"/>
                <a:gd name="T37" fmla="*/ 454 h 1021"/>
                <a:gd name="T38" fmla="*/ 567 w 793"/>
                <a:gd name="T39" fmla="*/ 454 h 1021"/>
                <a:gd name="T40" fmla="*/ 567 w 793"/>
                <a:gd name="T41" fmla="*/ 113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1021">
                  <a:moveTo>
                    <a:pt x="567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794"/>
                  </a:lnTo>
                  <a:lnTo>
                    <a:pt x="680" y="794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E1876242-2639-4DE5-9920-8675A6615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2898"/>
              <a:ext cx="1021" cy="1474"/>
            </a:xfrm>
            <a:custGeom>
              <a:avLst/>
              <a:gdLst>
                <a:gd name="T0" fmla="*/ 454 w 1021"/>
                <a:gd name="T1" fmla="*/ 113 h 1474"/>
                <a:gd name="T2" fmla="*/ 340 w 1021"/>
                <a:gd name="T3" fmla="*/ 113 h 1474"/>
                <a:gd name="T4" fmla="*/ 340 w 1021"/>
                <a:gd name="T5" fmla="*/ 0 h 1474"/>
                <a:gd name="T6" fmla="*/ 0 w 1021"/>
                <a:gd name="T7" fmla="*/ 0 h 1474"/>
                <a:gd name="T8" fmla="*/ 0 w 1021"/>
                <a:gd name="T9" fmla="*/ 113 h 1474"/>
                <a:gd name="T10" fmla="*/ 113 w 1021"/>
                <a:gd name="T11" fmla="*/ 113 h 1474"/>
                <a:gd name="T12" fmla="*/ 113 w 1021"/>
                <a:gd name="T13" fmla="*/ 340 h 1474"/>
                <a:gd name="T14" fmla="*/ 227 w 1021"/>
                <a:gd name="T15" fmla="*/ 340 h 1474"/>
                <a:gd name="T16" fmla="*/ 227 w 1021"/>
                <a:gd name="T17" fmla="*/ 567 h 1474"/>
                <a:gd name="T18" fmla="*/ 340 w 1021"/>
                <a:gd name="T19" fmla="*/ 567 h 1474"/>
                <a:gd name="T20" fmla="*/ 340 w 1021"/>
                <a:gd name="T21" fmla="*/ 794 h 1474"/>
                <a:gd name="T22" fmla="*/ 113 w 1021"/>
                <a:gd name="T23" fmla="*/ 794 h 1474"/>
                <a:gd name="T24" fmla="*/ 113 w 1021"/>
                <a:gd name="T25" fmla="*/ 907 h 1474"/>
                <a:gd name="T26" fmla="*/ 0 w 1021"/>
                <a:gd name="T27" fmla="*/ 907 h 1474"/>
                <a:gd name="T28" fmla="*/ 0 w 1021"/>
                <a:gd name="T29" fmla="*/ 1021 h 1474"/>
                <a:gd name="T30" fmla="*/ 227 w 1021"/>
                <a:gd name="T31" fmla="*/ 1021 h 1474"/>
                <a:gd name="T32" fmla="*/ 227 w 1021"/>
                <a:gd name="T33" fmla="*/ 1134 h 1474"/>
                <a:gd name="T34" fmla="*/ 340 w 1021"/>
                <a:gd name="T35" fmla="*/ 1134 h 1474"/>
                <a:gd name="T36" fmla="*/ 340 w 1021"/>
                <a:gd name="T37" fmla="*/ 1247 h 1474"/>
                <a:gd name="T38" fmla="*/ 454 w 1021"/>
                <a:gd name="T39" fmla="*/ 1247 h 1474"/>
                <a:gd name="T40" fmla="*/ 454 w 1021"/>
                <a:gd name="T41" fmla="*/ 1361 h 1474"/>
                <a:gd name="T42" fmla="*/ 567 w 1021"/>
                <a:gd name="T43" fmla="*/ 1361 h 1474"/>
                <a:gd name="T44" fmla="*/ 567 w 1021"/>
                <a:gd name="T45" fmla="*/ 1474 h 1474"/>
                <a:gd name="T46" fmla="*/ 907 w 1021"/>
                <a:gd name="T47" fmla="*/ 1474 h 1474"/>
                <a:gd name="T48" fmla="*/ 907 w 1021"/>
                <a:gd name="T49" fmla="*/ 1361 h 1474"/>
                <a:gd name="T50" fmla="*/ 1021 w 1021"/>
                <a:gd name="T51" fmla="*/ 1361 h 1474"/>
                <a:gd name="T52" fmla="*/ 1021 w 1021"/>
                <a:gd name="T53" fmla="*/ 794 h 1474"/>
                <a:gd name="T54" fmla="*/ 907 w 1021"/>
                <a:gd name="T55" fmla="*/ 794 h 1474"/>
                <a:gd name="T56" fmla="*/ 907 w 1021"/>
                <a:gd name="T57" fmla="*/ 567 h 1474"/>
                <a:gd name="T58" fmla="*/ 794 w 1021"/>
                <a:gd name="T59" fmla="*/ 567 h 1474"/>
                <a:gd name="T60" fmla="*/ 794 w 1021"/>
                <a:gd name="T61" fmla="*/ 454 h 1474"/>
                <a:gd name="T62" fmla="*/ 680 w 1021"/>
                <a:gd name="T63" fmla="*/ 454 h 1474"/>
                <a:gd name="T64" fmla="*/ 680 w 1021"/>
                <a:gd name="T65" fmla="*/ 227 h 1474"/>
                <a:gd name="T66" fmla="*/ 454 w 1021"/>
                <a:gd name="T67" fmla="*/ 227 h 1474"/>
                <a:gd name="T68" fmla="*/ 454 w 1021"/>
                <a:gd name="T69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1474">
                  <a:moveTo>
                    <a:pt x="454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454" y="1247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1021" y="1361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272C8C5D-B4A0-4B86-8E8B-5D47394F7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218"/>
              <a:ext cx="1475" cy="794"/>
            </a:xfrm>
            <a:custGeom>
              <a:avLst/>
              <a:gdLst>
                <a:gd name="T0" fmla="*/ 1361 w 1475"/>
                <a:gd name="T1" fmla="*/ 0 h 794"/>
                <a:gd name="T2" fmla="*/ 908 w 1475"/>
                <a:gd name="T3" fmla="*/ 0 h 794"/>
                <a:gd name="T4" fmla="*/ 908 w 1475"/>
                <a:gd name="T5" fmla="*/ 113 h 794"/>
                <a:gd name="T6" fmla="*/ 567 w 1475"/>
                <a:gd name="T7" fmla="*/ 113 h 794"/>
                <a:gd name="T8" fmla="*/ 567 w 1475"/>
                <a:gd name="T9" fmla="*/ 340 h 794"/>
                <a:gd name="T10" fmla="*/ 227 w 1475"/>
                <a:gd name="T11" fmla="*/ 340 h 794"/>
                <a:gd name="T12" fmla="*/ 227 w 1475"/>
                <a:gd name="T13" fmla="*/ 567 h 794"/>
                <a:gd name="T14" fmla="*/ 0 w 1475"/>
                <a:gd name="T15" fmla="*/ 567 h 794"/>
                <a:gd name="T16" fmla="*/ 0 w 1475"/>
                <a:gd name="T17" fmla="*/ 680 h 794"/>
                <a:gd name="T18" fmla="*/ 114 w 1475"/>
                <a:gd name="T19" fmla="*/ 680 h 794"/>
                <a:gd name="T20" fmla="*/ 115 w 1475"/>
                <a:gd name="T21" fmla="*/ 794 h 794"/>
                <a:gd name="T22" fmla="*/ 1134 w 1475"/>
                <a:gd name="T23" fmla="*/ 793 h 794"/>
                <a:gd name="T24" fmla="*/ 1134 w 1475"/>
                <a:gd name="T25" fmla="*/ 680 h 794"/>
                <a:gd name="T26" fmla="*/ 1248 w 1475"/>
                <a:gd name="T27" fmla="*/ 680 h 794"/>
                <a:gd name="T28" fmla="*/ 1248 w 1475"/>
                <a:gd name="T29" fmla="*/ 340 h 794"/>
                <a:gd name="T30" fmla="*/ 1361 w 1475"/>
                <a:gd name="T31" fmla="*/ 340 h 794"/>
                <a:gd name="T32" fmla="*/ 1361 w 1475"/>
                <a:gd name="T33" fmla="*/ 226 h 794"/>
                <a:gd name="T34" fmla="*/ 1475 w 1475"/>
                <a:gd name="T35" fmla="*/ 226 h 794"/>
                <a:gd name="T36" fmla="*/ 1475 w 1475"/>
                <a:gd name="T37" fmla="*/ 113 h 794"/>
                <a:gd name="T38" fmla="*/ 1361 w 1475"/>
                <a:gd name="T39" fmla="*/ 113 h 794"/>
                <a:gd name="T40" fmla="*/ 1361 w 1475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75" h="794">
                  <a:moveTo>
                    <a:pt x="1361" y="0"/>
                  </a:moveTo>
                  <a:lnTo>
                    <a:pt x="908" y="0"/>
                  </a:lnTo>
                  <a:lnTo>
                    <a:pt x="908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5" y="794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248" y="340"/>
                  </a:lnTo>
                  <a:lnTo>
                    <a:pt x="1361" y="340"/>
                  </a:lnTo>
                  <a:lnTo>
                    <a:pt x="1361" y="226"/>
                  </a:lnTo>
                  <a:lnTo>
                    <a:pt x="1475" y="226"/>
                  </a:lnTo>
                  <a:lnTo>
                    <a:pt x="1475" y="113"/>
                  </a:lnTo>
                  <a:lnTo>
                    <a:pt x="1361" y="113"/>
                  </a:lnTo>
                  <a:lnTo>
                    <a:pt x="136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4432D5A2-AB1B-4438-B30D-D1253F595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877"/>
              <a:ext cx="907" cy="454"/>
            </a:xfrm>
            <a:custGeom>
              <a:avLst/>
              <a:gdLst>
                <a:gd name="T0" fmla="*/ 0 w 907"/>
                <a:gd name="T1" fmla="*/ 454 h 454"/>
                <a:gd name="T2" fmla="*/ 0 w 907"/>
                <a:gd name="T3" fmla="*/ 227 h 454"/>
                <a:gd name="T4" fmla="*/ 113 w 907"/>
                <a:gd name="T5" fmla="*/ 227 h 454"/>
                <a:gd name="T6" fmla="*/ 113 w 907"/>
                <a:gd name="T7" fmla="*/ 0 h 454"/>
                <a:gd name="T8" fmla="*/ 453 w 907"/>
                <a:gd name="T9" fmla="*/ 0 h 454"/>
                <a:gd name="T10" fmla="*/ 453 w 907"/>
                <a:gd name="T11" fmla="*/ 114 h 454"/>
                <a:gd name="T12" fmla="*/ 680 w 907"/>
                <a:gd name="T13" fmla="*/ 114 h 454"/>
                <a:gd name="T14" fmla="*/ 680 w 907"/>
                <a:gd name="T15" fmla="*/ 227 h 454"/>
                <a:gd name="T16" fmla="*/ 907 w 907"/>
                <a:gd name="T17" fmla="*/ 227 h 454"/>
                <a:gd name="T18" fmla="*/ 907 w 907"/>
                <a:gd name="T19" fmla="*/ 341 h 454"/>
                <a:gd name="T20" fmla="*/ 227 w 907"/>
                <a:gd name="T21" fmla="*/ 341 h 454"/>
                <a:gd name="T22" fmla="*/ 227 w 907"/>
                <a:gd name="T23" fmla="*/ 454 h 454"/>
                <a:gd name="T24" fmla="*/ 0 w 907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7" h="454">
                  <a:moveTo>
                    <a:pt x="0" y="45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907" y="227"/>
                  </a:lnTo>
                  <a:lnTo>
                    <a:pt x="907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D752F59C-3035-487D-BA29-6DBA11AC5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764"/>
              <a:ext cx="1474" cy="1247"/>
            </a:xfrm>
            <a:custGeom>
              <a:avLst/>
              <a:gdLst>
                <a:gd name="T0" fmla="*/ 794 w 1474"/>
                <a:gd name="T1" fmla="*/ 0 h 1247"/>
                <a:gd name="T2" fmla="*/ 1474 w 1474"/>
                <a:gd name="T3" fmla="*/ 0 h 1247"/>
                <a:gd name="T4" fmla="*/ 1474 w 1474"/>
                <a:gd name="T5" fmla="*/ 340 h 1247"/>
                <a:gd name="T6" fmla="*/ 1361 w 1474"/>
                <a:gd name="T7" fmla="*/ 340 h 1247"/>
                <a:gd name="T8" fmla="*/ 1361 w 1474"/>
                <a:gd name="T9" fmla="*/ 567 h 1247"/>
                <a:gd name="T10" fmla="*/ 1247 w 1474"/>
                <a:gd name="T11" fmla="*/ 567 h 1247"/>
                <a:gd name="T12" fmla="*/ 1247 w 1474"/>
                <a:gd name="T13" fmla="*/ 794 h 1247"/>
                <a:gd name="T14" fmla="*/ 907 w 1474"/>
                <a:gd name="T15" fmla="*/ 794 h 1247"/>
                <a:gd name="T16" fmla="*/ 907 w 1474"/>
                <a:gd name="T17" fmla="*/ 1021 h 1247"/>
                <a:gd name="T18" fmla="*/ 680 w 1474"/>
                <a:gd name="T19" fmla="*/ 1021 h 1247"/>
                <a:gd name="T20" fmla="*/ 680 w 1474"/>
                <a:gd name="T21" fmla="*/ 1134 h 1247"/>
                <a:gd name="T22" fmla="*/ 454 w 1474"/>
                <a:gd name="T23" fmla="*/ 1134 h 1247"/>
                <a:gd name="T24" fmla="*/ 454 w 1474"/>
                <a:gd name="T25" fmla="*/ 1247 h 1247"/>
                <a:gd name="T26" fmla="*/ 340 w 1474"/>
                <a:gd name="T27" fmla="*/ 1247 h 1247"/>
                <a:gd name="T28" fmla="*/ 340 w 1474"/>
                <a:gd name="T29" fmla="*/ 1134 h 1247"/>
                <a:gd name="T30" fmla="*/ 0 w 1474"/>
                <a:gd name="T31" fmla="*/ 1134 h 1247"/>
                <a:gd name="T32" fmla="*/ 0 w 1474"/>
                <a:gd name="T33" fmla="*/ 907 h 1247"/>
                <a:gd name="T34" fmla="*/ 227 w 1474"/>
                <a:gd name="T35" fmla="*/ 907 h 1247"/>
                <a:gd name="T36" fmla="*/ 227 w 1474"/>
                <a:gd name="T37" fmla="*/ 794 h 1247"/>
                <a:gd name="T38" fmla="*/ 340 w 1474"/>
                <a:gd name="T39" fmla="*/ 794 h 1247"/>
                <a:gd name="T40" fmla="*/ 340 w 1474"/>
                <a:gd name="T41" fmla="*/ 680 h 1247"/>
                <a:gd name="T42" fmla="*/ 227 w 1474"/>
                <a:gd name="T43" fmla="*/ 680 h 1247"/>
                <a:gd name="T44" fmla="*/ 227 w 1474"/>
                <a:gd name="T45" fmla="*/ 567 h 1247"/>
                <a:gd name="T46" fmla="*/ 340 w 1474"/>
                <a:gd name="T47" fmla="*/ 567 h 1247"/>
                <a:gd name="T48" fmla="*/ 340 w 1474"/>
                <a:gd name="T49" fmla="*/ 454 h 1247"/>
                <a:gd name="T50" fmla="*/ 454 w 1474"/>
                <a:gd name="T51" fmla="*/ 454 h 1247"/>
                <a:gd name="T52" fmla="*/ 454 w 1474"/>
                <a:gd name="T53" fmla="*/ 340 h 1247"/>
                <a:gd name="T54" fmla="*/ 340 w 1474"/>
                <a:gd name="T55" fmla="*/ 340 h 1247"/>
                <a:gd name="T56" fmla="*/ 340 w 1474"/>
                <a:gd name="T57" fmla="*/ 227 h 1247"/>
                <a:gd name="T58" fmla="*/ 794 w 1474"/>
                <a:gd name="T59" fmla="*/ 227 h 1247"/>
                <a:gd name="T60" fmla="*/ 794 w 1474"/>
                <a:gd name="T61" fmla="*/ 454 h 1247"/>
                <a:gd name="T62" fmla="*/ 907 w 1474"/>
                <a:gd name="T63" fmla="*/ 454 h 1247"/>
                <a:gd name="T64" fmla="*/ 907 w 1474"/>
                <a:gd name="T65" fmla="*/ 113 h 1247"/>
                <a:gd name="T66" fmla="*/ 794 w 1474"/>
                <a:gd name="T67" fmla="*/ 113 h 1247"/>
                <a:gd name="T68" fmla="*/ 794 w 1474"/>
                <a:gd name="T6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247">
                  <a:moveTo>
                    <a:pt x="794" y="0"/>
                  </a:moveTo>
                  <a:lnTo>
                    <a:pt x="1474" y="0"/>
                  </a:lnTo>
                  <a:lnTo>
                    <a:pt x="1474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794"/>
                  </a:lnTo>
                  <a:lnTo>
                    <a:pt x="907" y="794"/>
                  </a:lnTo>
                  <a:lnTo>
                    <a:pt x="907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4FA124B6-7F7F-433C-B6AA-8A55D490C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1310"/>
              <a:ext cx="794" cy="908"/>
            </a:xfrm>
            <a:custGeom>
              <a:avLst/>
              <a:gdLst>
                <a:gd name="T0" fmla="*/ 681 w 794"/>
                <a:gd name="T1" fmla="*/ 227 h 908"/>
                <a:gd name="T2" fmla="*/ 454 w 794"/>
                <a:gd name="T3" fmla="*/ 227 h 908"/>
                <a:gd name="T4" fmla="*/ 454 w 794"/>
                <a:gd name="T5" fmla="*/ 114 h 908"/>
                <a:gd name="T6" fmla="*/ 341 w 794"/>
                <a:gd name="T7" fmla="*/ 114 h 908"/>
                <a:gd name="T8" fmla="*/ 341 w 794"/>
                <a:gd name="T9" fmla="*/ 0 h 908"/>
                <a:gd name="T10" fmla="*/ 227 w 794"/>
                <a:gd name="T11" fmla="*/ 0 h 908"/>
                <a:gd name="T12" fmla="*/ 227 w 794"/>
                <a:gd name="T13" fmla="*/ 114 h 908"/>
                <a:gd name="T14" fmla="*/ 114 w 794"/>
                <a:gd name="T15" fmla="*/ 114 h 908"/>
                <a:gd name="T16" fmla="*/ 114 w 794"/>
                <a:gd name="T17" fmla="*/ 227 h 908"/>
                <a:gd name="T18" fmla="*/ 0 w 794"/>
                <a:gd name="T19" fmla="*/ 227 h 908"/>
                <a:gd name="T20" fmla="*/ 0 w 794"/>
                <a:gd name="T21" fmla="*/ 567 h 908"/>
                <a:gd name="T22" fmla="*/ 114 w 794"/>
                <a:gd name="T23" fmla="*/ 567 h 908"/>
                <a:gd name="T24" fmla="*/ 114 w 794"/>
                <a:gd name="T25" fmla="*/ 681 h 908"/>
                <a:gd name="T26" fmla="*/ 681 w 794"/>
                <a:gd name="T27" fmla="*/ 681 h 908"/>
                <a:gd name="T28" fmla="*/ 681 w 794"/>
                <a:gd name="T29" fmla="*/ 908 h 908"/>
                <a:gd name="T30" fmla="*/ 794 w 794"/>
                <a:gd name="T31" fmla="*/ 908 h 908"/>
                <a:gd name="T32" fmla="*/ 794 w 794"/>
                <a:gd name="T33" fmla="*/ 567 h 908"/>
                <a:gd name="T34" fmla="*/ 681 w 794"/>
                <a:gd name="T35" fmla="*/ 567 h 908"/>
                <a:gd name="T36" fmla="*/ 681 w 794"/>
                <a:gd name="T37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908">
                  <a:moveTo>
                    <a:pt x="681" y="227"/>
                  </a:moveTo>
                  <a:lnTo>
                    <a:pt x="454" y="227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681" y="681"/>
                  </a:lnTo>
                  <a:lnTo>
                    <a:pt x="681" y="908"/>
                  </a:lnTo>
                  <a:lnTo>
                    <a:pt x="794" y="908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Freeform 159">
              <a:extLst>
                <a:ext uri="{FF2B5EF4-FFF2-40B4-BE49-F238E27FC236}">
                  <a16:creationId xmlns:a16="http://schemas.microsoft.com/office/drawing/2014/main" id="{4176D580-9836-4534-A484-99370AF3B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1537"/>
              <a:ext cx="1248" cy="1474"/>
            </a:xfrm>
            <a:custGeom>
              <a:avLst/>
              <a:gdLst>
                <a:gd name="T0" fmla="*/ 907 w 1248"/>
                <a:gd name="T1" fmla="*/ 0 h 1474"/>
                <a:gd name="T2" fmla="*/ 681 w 1248"/>
                <a:gd name="T3" fmla="*/ 0 h 1474"/>
                <a:gd name="T4" fmla="*/ 681 w 1248"/>
                <a:gd name="T5" fmla="*/ 227 h 1474"/>
                <a:gd name="T6" fmla="*/ 454 w 1248"/>
                <a:gd name="T7" fmla="*/ 227 h 1474"/>
                <a:gd name="T8" fmla="*/ 454 w 1248"/>
                <a:gd name="T9" fmla="*/ 114 h 1474"/>
                <a:gd name="T10" fmla="*/ 114 w 1248"/>
                <a:gd name="T11" fmla="*/ 114 h 1474"/>
                <a:gd name="T12" fmla="*/ 114 w 1248"/>
                <a:gd name="T13" fmla="*/ 454 h 1474"/>
                <a:gd name="T14" fmla="*/ 0 w 1248"/>
                <a:gd name="T15" fmla="*/ 454 h 1474"/>
                <a:gd name="T16" fmla="*/ 0 w 1248"/>
                <a:gd name="T17" fmla="*/ 681 h 1474"/>
                <a:gd name="T18" fmla="*/ 114 w 1248"/>
                <a:gd name="T19" fmla="*/ 681 h 1474"/>
                <a:gd name="T20" fmla="*/ 114 w 1248"/>
                <a:gd name="T21" fmla="*/ 1021 h 1474"/>
                <a:gd name="T22" fmla="*/ 340 w 1248"/>
                <a:gd name="T23" fmla="*/ 1021 h 1474"/>
                <a:gd name="T24" fmla="*/ 340 w 1248"/>
                <a:gd name="T25" fmla="*/ 1248 h 1474"/>
                <a:gd name="T26" fmla="*/ 454 w 1248"/>
                <a:gd name="T27" fmla="*/ 1248 h 1474"/>
                <a:gd name="T28" fmla="*/ 454 w 1248"/>
                <a:gd name="T29" fmla="*/ 1474 h 1474"/>
                <a:gd name="T30" fmla="*/ 794 w 1248"/>
                <a:gd name="T31" fmla="*/ 1474 h 1474"/>
                <a:gd name="T32" fmla="*/ 794 w 1248"/>
                <a:gd name="T33" fmla="*/ 1134 h 1474"/>
                <a:gd name="T34" fmla="*/ 1021 w 1248"/>
                <a:gd name="T35" fmla="*/ 1134 h 1474"/>
                <a:gd name="T36" fmla="*/ 1021 w 1248"/>
                <a:gd name="T37" fmla="*/ 1021 h 1474"/>
                <a:gd name="T38" fmla="*/ 1134 w 1248"/>
                <a:gd name="T39" fmla="*/ 1021 h 1474"/>
                <a:gd name="T40" fmla="*/ 1134 w 1248"/>
                <a:gd name="T41" fmla="*/ 907 h 1474"/>
                <a:gd name="T42" fmla="*/ 1021 w 1248"/>
                <a:gd name="T43" fmla="*/ 907 h 1474"/>
                <a:gd name="T44" fmla="*/ 1021 w 1248"/>
                <a:gd name="T45" fmla="*/ 794 h 1474"/>
                <a:gd name="T46" fmla="*/ 1134 w 1248"/>
                <a:gd name="T47" fmla="*/ 794 h 1474"/>
                <a:gd name="T48" fmla="*/ 1134 w 1248"/>
                <a:gd name="T49" fmla="*/ 681 h 1474"/>
                <a:gd name="T50" fmla="*/ 1248 w 1248"/>
                <a:gd name="T51" fmla="*/ 681 h 1474"/>
                <a:gd name="T52" fmla="*/ 1248 w 1248"/>
                <a:gd name="T53" fmla="*/ 567 h 1474"/>
                <a:gd name="T54" fmla="*/ 1134 w 1248"/>
                <a:gd name="T55" fmla="*/ 567 h 1474"/>
                <a:gd name="T56" fmla="*/ 1134 w 1248"/>
                <a:gd name="T57" fmla="*/ 454 h 1474"/>
                <a:gd name="T58" fmla="*/ 1021 w 1248"/>
                <a:gd name="T59" fmla="*/ 454 h 1474"/>
                <a:gd name="T60" fmla="*/ 1021 w 1248"/>
                <a:gd name="T61" fmla="*/ 340 h 1474"/>
                <a:gd name="T62" fmla="*/ 907 w 1248"/>
                <a:gd name="T63" fmla="*/ 340 h 1474"/>
                <a:gd name="T64" fmla="*/ 907 w 1248"/>
                <a:gd name="T6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8" h="1474">
                  <a:moveTo>
                    <a:pt x="907" y="0"/>
                  </a:moveTo>
                  <a:lnTo>
                    <a:pt x="681" y="0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114" y="11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1021"/>
                  </a:lnTo>
                  <a:lnTo>
                    <a:pt x="340" y="1021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474"/>
                  </a:lnTo>
                  <a:lnTo>
                    <a:pt x="794" y="1474"/>
                  </a:lnTo>
                  <a:lnTo>
                    <a:pt x="794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1134" y="1021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248" y="681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DE46D293-632B-4FC4-A1BA-121BEDAFB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57"/>
              <a:ext cx="680" cy="907"/>
            </a:xfrm>
            <a:custGeom>
              <a:avLst/>
              <a:gdLst>
                <a:gd name="T0" fmla="*/ 567 w 680"/>
                <a:gd name="T1" fmla="*/ 0 h 907"/>
                <a:gd name="T2" fmla="*/ 340 w 680"/>
                <a:gd name="T3" fmla="*/ 0 h 907"/>
                <a:gd name="T4" fmla="*/ 340 w 680"/>
                <a:gd name="T5" fmla="*/ 113 h 907"/>
                <a:gd name="T6" fmla="*/ 227 w 680"/>
                <a:gd name="T7" fmla="*/ 113 h 907"/>
                <a:gd name="T8" fmla="*/ 227 w 680"/>
                <a:gd name="T9" fmla="*/ 340 h 907"/>
                <a:gd name="T10" fmla="*/ 113 w 680"/>
                <a:gd name="T11" fmla="*/ 340 h 907"/>
                <a:gd name="T12" fmla="*/ 113 w 680"/>
                <a:gd name="T13" fmla="*/ 453 h 907"/>
                <a:gd name="T14" fmla="*/ 0 w 680"/>
                <a:gd name="T15" fmla="*/ 453 h 907"/>
                <a:gd name="T16" fmla="*/ 0 w 680"/>
                <a:gd name="T17" fmla="*/ 907 h 907"/>
                <a:gd name="T18" fmla="*/ 113 w 680"/>
                <a:gd name="T19" fmla="*/ 907 h 907"/>
                <a:gd name="T20" fmla="*/ 227 w 680"/>
                <a:gd name="T21" fmla="*/ 907 h 907"/>
                <a:gd name="T22" fmla="*/ 227 w 680"/>
                <a:gd name="T23" fmla="*/ 680 h 907"/>
                <a:gd name="T24" fmla="*/ 567 w 680"/>
                <a:gd name="T25" fmla="*/ 680 h 907"/>
                <a:gd name="T26" fmla="*/ 567 w 680"/>
                <a:gd name="T27" fmla="*/ 567 h 907"/>
                <a:gd name="T28" fmla="*/ 680 w 680"/>
                <a:gd name="T29" fmla="*/ 567 h 907"/>
                <a:gd name="T30" fmla="*/ 680 w 680"/>
                <a:gd name="T31" fmla="*/ 340 h 907"/>
                <a:gd name="T32" fmla="*/ 567 w 680"/>
                <a:gd name="T33" fmla="*/ 340 h 907"/>
                <a:gd name="T34" fmla="*/ 567 w 680"/>
                <a:gd name="T3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907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A9AF8E36-5E9C-4D9A-9CE6-EBA26309B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03"/>
              <a:ext cx="794" cy="1021"/>
            </a:xfrm>
            <a:custGeom>
              <a:avLst/>
              <a:gdLst>
                <a:gd name="T0" fmla="*/ 0 w 794"/>
                <a:gd name="T1" fmla="*/ 0 h 1021"/>
                <a:gd name="T2" fmla="*/ 0 w 794"/>
                <a:gd name="T3" fmla="*/ 794 h 1021"/>
                <a:gd name="T4" fmla="*/ 113 w 794"/>
                <a:gd name="T5" fmla="*/ 794 h 1021"/>
                <a:gd name="T6" fmla="*/ 113 w 794"/>
                <a:gd name="T7" fmla="*/ 907 h 1021"/>
                <a:gd name="T8" fmla="*/ 227 w 794"/>
                <a:gd name="T9" fmla="*/ 907 h 1021"/>
                <a:gd name="T10" fmla="*/ 227 w 794"/>
                <a:gd name="T11" fmla="*/ 1021 h 1021"/>
                <a:gd name="T12" fmla="*/ 340 w 794"/>
                <a:gd name="T13" fmla="*/ 1021 h 1021"/>
                <a:gd name="T14" fmla="*/ 340 w 794"/>
                <a:gd name="T15" fmla="*/ 681 h 1021"/>
                <a:gd name="T16" fmla="*/ 567 w 794"/>
                <a:gd name="T17" fmla="*/ 681 h 1021"/>
                <a:gd name="T18" fmla="*/ 567 w 794"/>
                <a:gd name="T19" fmla="*/ 567 h 1021"/>
                <a:gd name="T20" fmla="*/ 680 w 794"/>
                <a:gd name="T21" fmla="*/ 567 h 1021"/>
                <a:gd name="T22" fmla="*/ 680 w 794"/>
                <a:gd name="T23" fmla="*/ 227 h 1021"/>
                <a:gd name="T24" fmla="*/ 794 w 794"/>
                <a:gd name="T25" fmla="*/ 227 h 1021"/>
                <a:gd name="T26" fmla="*/ 794 w 794"/>
                <a:gd name="T27" fmla="*/ 114 h 1021"/>
                <a:gd name="T28" fmla="*/ 453 w 794"/>
                <a:gd name="T29" fmla="*/ 114 h 1021"/>
                <a:gd name="T30" fmla="*/ 453 w 794"/>
                <a:gd name="T31" fmla="*/ 0 h 1021"/>
                <a:gd name="T32" fmla="*/ 0 w 794"/>
                <a:gd name="T3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1021">
                  <a:moveTo>
                    <a:pt x="0" y="0"/>
                  </a:move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DE67D0D0-4665-4730-8AE4-F81DBEAC6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03"/>
              <a:ext cx="794" cy="1361"/>
            </a:xfrm>
            <a:custGeom>
              <a:avLst/>
              <a:gdLst>
                <a:gd name="T0" fmla="*/ 567 w 794"/>
                <a:gd name="T1" fmla="*/ 1361 h 1361"/>
                <a:gd name="T2" fmla="*/ 567 w 794"/>
                <a:gd name="T3" fmla="*/ 1021 h 1361"/>
                <a:gd name="T4" fmla="*/ 454 w 794"/>
                <a:gd name="T5" fmla="*/ 1021 h 1361"/>
                <a:gd name="T6" fmla="*/ 454 w 794"/>
                <a:gd name="T7" fmla="*/ 794 h 1361"/>
                <a:gd name="T8" fmla="*/ 567 w 794"/>
                <a:gd name="T9" fmla="*/ 794 h 1361"/>
                <a:gd name="T10" fmla="*/ 567 w 794"/>
                <a:gd name="T11" fmla="*/ 681 h 1361"/>
                <a:gd name="T12" fmla="*/ 680 w 794"/>
                <a:gd name="T13" fmla="*/ 681 h 1361"/>
                <a:gd name="T14" fmla="*/ 680 w 794"/>
                <a:gd name="T15" fmla="*/ 227 h 1361"/>
                <a:gd name="T16" fmla="*/ 794 w 794"/>
                <a:gd name="T17" fmla="*/ 227 h 1361"/>
                <a:gd name="T18" fmla="*/ 794 w 794"/>
                <a:gd name="T19" fmla="*/ 0 h 1361"/>
                <a:gd name="T20" fmla="*/ 454 w 794"/>
                <a:gd name="T21" fmla="*/ 0 h 1361"/>
                <a:gd name="T22" fmla="*/ 454 w 794"/>
                <a:gd name="T23" fmla="*/ 227 h 1361"/>
                <a:gd name="T24" fmla="*/ 340 w 794"/>
                <a:gd name="T25" fmla="*/ 227 h 1361"/>
                <a:gd name="T26" fmla="*/ 340 w 794"/>
                <a:gd name="T27" fmla="*/ 567 h 1361"/>
                <a:gd name="T28" fmla="*/ 227 w 794"/>
                <a:gd name="T29" fmla="*/ 567 h 1361"/>
                <a:gd name="T30" fmla="*/ 227 w 794"/>
                <a:gd name="T31" fmla="*/ 681 h 1361"/>
                <a:gd name="T32" fmla="*/ 0 w 794"/>
                <a:gd name="T33" fmla="*/ 681 h 1361"/>
                <a:gd name="T34" fmla="*/ 0 w 794"/>
                <a:gd name="T35" fmla="*/ 1134 h 1361"/>
                <a:gd name="T36" fmla="*/ 227 w 794"/>
                <a:gd name="T37" fmla="*/ 1134 h 1361"/>
                <a:gd name="T38" fmla="*/ 227 w 794"/>
                <a:gd name="T39" fmla="*/ 1361 h 1361"/>
                <a:gd name="T40" fmla="*/ 567 w 794"/>
                <a:gd name="T4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1361">
                  <a:moveTo>
                    <a:pt x="567" y="1361"/>
                  </a:moveTo>
                  <a:lnTo>
                    <a:pt x="567" y="1021"/>
                  </a:lnTo>
                  <a:lnTo>
                    <a:pt x="454" y="102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361"/>
                  </a:lnTo>
                  <a:lnTo>
                    <a:pt x="567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Freeform 163">
              <a:extLst>
                <a:ext uri="{FF2B5EF4-FFF2-40B4-BE49-F238E27FC236}">
                  <a16:creationId xmlns:a16="http://schemas.microsoft.com/office/drawing/2014/main" id="{8C23CC6C-8B58-4740-962A-F9E3ADDAC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290"/>
              <a:ext cx="1814" cy="1814"/>
            </a:xfrm>
            <a:custGeom>
              <a:avLst/>
              <a:gdLst>
                <a:gd name="T0" fmla="*/ 1247 w 1814"/>
                <a:gd name="T1" fmla="*/ 1814 h 1814"/>
                <a:gd name="T2" fmla="*/ 1247 w 1814"/>
                <a:gd name="T3" fmla="*/ 1701 h 1814"/>
                <a:gd name="T4" fmla="*/ 1134 w 1814"/>
                <a:gd name="T5" fmla="*/ 1701 h 1814"/>
                <a:gd name="T6" fmla="*/ 1134 w 1814"/>
                <a:gd name="T7" fmla="*/ 1361 h 1814"/>
                <a:gd name="T8" fmla="*/ 1247 w 1814"/>
                <a:gd name="T9" fmla="*/ 1361 h 1814"/>
                <a:gd name="T10" fmla="*/ 1247 w 1814"/>
                <a:gd name="T11" fmla="*/ 1247 h 1814"/>
                <a:gd name="T12" fmla="*/ 1474 w 1814"/>
                <a:gd name="T13" fmla="*/ 1247 h 1814"/>
                <a:gd name="T14" fmla="*/ 1474 w 1814"/>
                <a:gd name="T15" fmla="*/ 907 h 1814"/>
                <a:gd name="T16" fmla="*/ 1587 w 1814"/>
                <a:gd name="T17" fmla="*/ 907 h 1814"/>
                <a:gd name="T18" fmla="*/ 1587 w 1814"/>
                <a:gd name="T19" fmla="*/ 794 h 1814"/>
                <a:gd name="T20" fmla="*/ 1814 w 1814"/>
                <a:gd name="T21" fmla="*/ 794 h 1814"/>
                <a:gd name="T22" fmla="*/ 1814 w 1814"/>
                <a:gd name="T23" fmla="*/ 113 h 1814"/>
                <a:gd name="T24" fmla="*/ 1474 w 1814"/>
                <a:gd name="T25" fmla="*/ 113 h 1814"/>
                <a:gd name="T26" fmla="*/ 1474 w 1814"/>
                <a:gd name="T27" fmla="*/ 0 h 1814"/>
                <a:gd name="T28" fmla="*/ 1360 w 1814"/>
                <a:gd name="T29" fmla="*/ 0 h 1814"/>
                <a:gd name="T30" fmla="*/ 1360 w 1814"/>
                <a:gd name="T31" fmla="*/ 113 h 1814"/>
                <a:gd name="T32" fmla="*/ 1247 w 1814"/>
                <a:gd name="T33" fmla="*/ 113 h 1814"/>
                <a:gd name="T34" fmla="*/ 1247 w 1814"/>
                <a:gd name="T35" fmla="*/ 340 h 1814"/>
                <a:gd name="T36" fmla="*/ 680 w 1814"/>
                <a:gd name="T37" fmla="*/ 340 h 1814"/>
                <a:gd name="T38" fmla="*/ 680 w 1814"/>
                <a:gd name="T39" fmla="*/ 453 h 1814"/>
                <a:gd name="T40" fmla="*/ 453 w 1814"/>
                <a:gd name="T41" fmla="*/ 453 h 1814"/>
                <a:gd name="T42" fmla="*/ 453 w 1814"/>
                <a:gd name="T43" fmla="*/ 340 h 1814"/>
                <a:gd name="T44" fmla="*/ 226 w 1814"/>
                <a:gd name="T45" fmla="*/ 340 h 1814"/>
                <a:gd name="T46" fmla="*/ 226 w 1814"/>
                <a:gd name="T47" fmla="*/ 794 h 1814"/>
                <a:gd name="T48" fmla="*/ 113 w 1814"/>
                <a:gd name="T49" fmla="*/ 794 h 1814"/>
                <a:gd name="T50" fmla="*/ 113 w 1814"/>
                <a:gd name="T51" fmla="*/ 907 h 1814"/>
                <a:gd name="T52" fmla="*/ 0 w 1814"/>
                <a:gd name="T53" fmla="*/ 907 h 1814"/>
                <a:gd name="T54" fmla="*/ 0 w 1814"/>
                <a:gd name="T55" fmla="*/ 1134 h 1814"/>
                <a:gd name="T56" fmla="*/ 113 w 1814"/>
                <a:gd name="T57" fmla="*/ 1134 h 1814"/>
                <a:gd name="T58" fmla="*/ 113 w 1814"/>
                <a:gd name="T59" fmla="*/ 1474 h 1814"/>
                <a:gd name="T60" fmla="*/ 453 w 1814"/>
                <a:gd name="T61" fmla="*/ 1474 h 1814"/>
                <a:gd name="T62" fmla="*/ 453 w 1814"/>
                <a:gd name="T63" fmla="*/ 1587 h 1814"/>
                <a:gd name="T64" fmla="*/ 793 w 1814"/>
                <a:gd name="T65" fmla="*/ 1587 h 1814"/>
                <a:gd name="T66" fmla="*/ 793 w 1814"/>
                <a:gd name="T67" fmla="*/ 1701 h 1814"/>
                <a:gd name="T68" fmla="*/ 1020 w 1814"/>
                <a:gd name="T69" fmla="*/ 1701 h 1814"/>
                <a:gd name="T70" fmla="*/ 1020 w 1814"/>
                <a:gd name="T71" fmla="*/ 1814 h 1814"/>
                <a:gd name="T72" fmla="*/ 1247 w 1814"/>
                <a:gd name="T73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814">
                  <a:moveTo>
                    <a:pt x="1247" y="1814"/>
                  </a:moveTo>
                  <a:lnTo>
                    <a:pt x="1247" y="1701"/>
                  </a:lnTo>
                  <a:lnTo>
                    <a:pt x="1134" y="1701"/>
                  </a:lnTo>
                  <a:lnTo>
                    <a:pt x="1134" y="1361"/>
                  </a:lnTo>
                  <a:lnTo>
                    <a:pt x="1247" y="1361"/>
                  </a:lnTo>
                  <a:lnTo>
                    <a:pt x="1247" y="1247"/>
                  </a:lnTo>
                  <a:lnTo>
                    <a:pt x="1474" y="1247"/>
                  </a:lnTo>
                  <a:lnTo>
                    <a:pt x="1474" y="907"/>
                  </a:lnTo>
                  <a:lnTo>
                    <a:pt x="1587" y="907"/>
                  </a:lnTo>
                  <a:lnTo>
                    <a:pt x="1587" y="794"/>
                  </a:lnTo>
                  <a:lnTo>
                    <a:pt x="1814" y="794"/>
                  </a:lnTo>
                  <a:lnTo>
                    <a:pt x="1814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360" y="0"/>
                  </a:lnTo>
                  <a:lnTo>
                    <a:pt x="1360" y="113"/>
                  </a:lnTo>
                  <a:lnTo>
                    <a:pt x="1247" y="113"/>
                  </a:lnTo>
                  <a:lnTo>
                    <a:pt x="1247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226" y="340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474"/>
                  </a:lnTo>
                  <a:lnTo>
                    <a:pt x="453" y="1474"/>
                  </a:lnTo>
                  <a:lnTo>
                    <a:pt x="453" y="1587"/>
                  </a:lnTo>
                  <a:lnTo>
                    <a:pt x="793" y="1587"/>
                  </a:lnTo>
                  <a:lnTo>
                    <a:pt x="793" y="1701"/>
                  </a:lnTo>
                  <a:lnTo>
                    <a:pt x="1020" y="1701"/>
                  </a:lnTo>
                  <a:lnTo>
                    <a:pt x="1020" y="1814"/>
                  </a:lnTo>
                  <a:lnTo>
                    <a:pt x="1247" y="18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Rectangle 164">
              <a:extLst>
                <a:ext uri="{FF2B5EF4-FFF2-40B4-BE49-F238E27FC236}">
                  <a16:creationId xmlns:a16="http://schemas.microsoft.com/office/drawing/2014/main" id="{24611824-079D-4E1D-9D04-C61BA228A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1197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75" name="Group 167">
            <a:extLst>
              <a:ext uri="{FF2B5EF4-FFF2-40B4-BE49-F238E27FC236}">
                <a16:creationId xmlns:a16="http://schemas.microsoft.com/office/drawing/2014/main" id="{C925F0F0-3CA6-414D-B8A8-7330F2EC8CCD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6761163"/>
            <a:ext cx="530225" cy="133350"/>
            <a:chOff x="585" y="5789"/>
            <a:chExt cx="334" cy="84"/>
          </a:xfrm>
        </p:grpSpPr>
        <p:sp>
          <p:nvSpPr>
            <p:cNvPr id="17576" name="WordArt 168">
              <a:extLst>
                <a:ext uri="{FF2B5EF4-FFF2-40B4-BE49-F238E27FC236}">
                  <a16:creationId xmlns:a16="http://schemas.microsoft.com/office/drawing/2014/main" id="{1CFBE143-DC16-433D-AA71-8AAD2042E0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  <p:sp>
          <p:nvSpPr>
            <p:cNvPr id="17577" name="WordArt 169">
              <a:extLst>
                <a:ext uri="{FF2B5EF4-FFF2-40B4-BE49-F238E27FC236}">
                  <a16:creationId xmlns:a16="http://schemas.microsoft.com/office/drawing/2014/main" id="{D4FED623-8502-4BB9-968A-2C1847547D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</p:grpSp>
      <p:grpSp>
        <p:nvGrpSpPr>
          <p:cNvPr id="17578" name="Group 170">
            <a:extLst>
              <a:ext uri="{FF2B5EF4-FFF2-40B4-BE49-F238E27FC236}">
                <a16:creationId xmlns:a16="http://schemas.microsoft.com/office/drawing/2014/main" id="{556F9460-D4FE-4BF5-82B2-53A13A0584F2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3879850"/>
            <a:ext cx="396875" cy="133350"/>
            <a:chOff x="4577" y="3463"/>
            <a:chExt cx="250" cy="84"/>
          </a:xfrm>
        </p:grpSpPr>
        <p:sp>
          <p:nvSpPr>
            <p:cNvPr id="17579" name="WordArt 171">
              <a:extLst>
                <a:ext uri="{FF2B5EF4-FFF2-40B4-BE49-F238E27FC236}">
                  <a16:creationId xmlns:a16="http://schemas.microsoft.com/office/drawing/2014/main" id="{DACD859A-446E-4BE3-92E1-5D84CC840E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4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17580" name="WordArt 172">
              <a:extLst>
                <a:ext uri="{FF2B5EF4-FFF2-40B4-BE49-F238E27FC236}">
                  <a16:creationId xmlns:a16="http://schemas.microsoft.com/office/drawing/2014/main" id="{17B59EE4-FDB6-443C-B2D7-0BDE151A56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4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17581" name="Group 173">
            <a:extLst>
              <a:ext uri="{FF2B5EF4-FFF2-40B4-BE49-F238E27FC236}">
                <a16:creationId xmlns:a16="http://schemas.microsoft.com/office/drawing/2014/main" id="{DFD9905F-0D14-42ED-A1D0-AD82F24588A5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940550"/>
            <a:ext cx="274637" cy="133350"/>
            <a:chOff x="245" y="5789"/>
            <a:chExt cx="173" cy="84"/>
          </a:xfrm>
        </p:grpSpPr>
        <p:sp>
          <p:nvSpPr>
            <p:cNvPr id="17582" name="WordArt 174">
              <a:extLst>
                <a:ext uri="{FF2B5EF4-FFF2-40B4-BE49-F238E27FC236}">
                  <a16:creationId xmlns:a16="http://schemas.microsoft.com/office/drawing/2014/main" id="{80D2F9A8-0A39-46D8-AD01-72A6234727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578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  <p:sp>
          <p:nvSpPr>
            <p:cNvPr id="17583" name="WordArt 175">
              <a:extLst>
                <a:ext uri="{FF2B5EF4-FFF2-40B4-BE49-F238E27FC236}">
                  <a16:creationId xmlns:a16="http://schemas.microsoft.com/office/drawing/2014/main" id="{0B5078C1-783B-450A-AA23-C305781B2C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579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</p:grpSp>
      <p:grpSp>
        <p:nvGrpSpPr>
          <p:cNvPr id="17584" name="Group 176">
            <a:extLst>
              <a:ext uri="{FF2B5EF4-FFF2-40B4-BE49-F238E27FC236}">
                <a16:creationId xmlns:a16="http://schemas.microsoft.com/office/drawing/2014/main" id="{2F9B8A7A-0F63-42A3-BFD1-0E103AD004F2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5321300"/>
            <a:ext cx="530225" cy="133350"/>
            <a:chOff x="4123" y="3607"/>
            <a:chExt cx="334" cy="84"/>
          </a:xfrm>
        </p:grpSpPr>
        <p:sp>
          <p:nvSpPr>
            <p:cNvPr id="17585" name="WordArt 177">
              <a:extLst>
                <a:ext uri="{FF2B5EF4-FFF2-40B4-BE49-F238E27FC236}">
                  <a16:creationId xmlns:a16="http://schemas.microsoft.com/office/drawing/2014/main" id="{C53CBC80-C979-4D46-B134-3B841744B4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6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  <p:sp>
          <p:nvSpPr>
            <p:cNvPr id="17586" name="WordArt 178">
              <a:extLst>
                <a:ext uri="{FF2B5EF4-FFF2-40B4-BE49-F238E27FC236}">
                  <a16:creationId xmlns:a16="http://schemas.microsoft.com/office/drawing/2014/main" id="{802E0EC5-9642-4999-BF03-E6D01E0850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6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</p:grpSp>
      <p:grpSp>
        <p:nvGrpSpPr>
          <p:cNvPr id="17587" name="Group 179">
            <a:extLst>
              <a:ext uri="{FF2B5EF4-FFF2-40B4-BE49-F238E27FC236}">
                <a16:creationId xmlns:a16="http://schemas.microsoft.com/office/drawing/2014/main" id="{22F32E35-AC89-48CC-8A48-C82CB993F326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3475038"/>
            <a:ext cx="396875" cy="133350"/>
            <a:chOff x="4577" y="3607"/>
            <a:chExt cx="250" cy="84"/>
          </a:xfrm>
        </p:grpSpPr>
        <p:sp>
          <p:nvSpPr>
            <p:cNvPr id="17588" name="WordArt 180">
              <a:extLst>
                <a:ext uri="{FF2B5EF4-FFF2-40B4-BE49-F238E27FC236}">
                  <a16:creationId xmlns:a16="http://schemas.microsoft.com/office/drawing/2014/main" id="{F894F1AC-1518-45FC-AD9F-01C750936C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  <p:sp>
          <p:nvSpPr>
            <p:cNvPr id="17589" name="WordArt 181">
              <a:extLst>
                <a:ext uri="{FF2B5EF4-FFF2-40B4-BE49-F238E27FC236}">
                  <a16:creationId xmlns:a16="http://schemas.microsoft.com/office/drawing/2014/main" id="{37B33251-6012-4B9D-A95A-325313DB19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</p:grpSp>
      <p:grpSp>
        <p:nvGrpSpPr>
          <p:cNvPr id="17590" name="Group 182">
            <a:extLst>
              <a:ext uri="{FF2B5EF4-FFF2-40B4-BE49-F238E27FC236}">
                <a16:creationId xmlns:a16="http://schemas.microsoft.com/office/drawing/2014/main" id="{4572F8BC-5852-4BC6-9403-28B53D86DEFF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1135063"/>
            <a:ext cx="530225" cy="133350"/>
            <a:chOff x="4123" y="3803"/>
            <a:chExt cx="334" cy="84"/>
          </a:xfrm>
        </p:grpSpPr>
        <p:sp>
          <p:nvSpPr>
            <p:cNvPr id="17591" name="WordArt 183">
              <a:extLst>
                <a:ext uri="{FF2B5EF4-FFF2-40B4-BE49-F238E27FC236}">
                  <a16:creationId xmlns:a16="http://schemas.microsoft.com/office/drawing/2014/main" id="{11450B4F-C86F-4DDF-9D35-D32C7D0C91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8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  <p:sp>
          <p:nvSpPr>
            <p:cNvPr id="17592" name="WordArt 184">
              <a:extLst>
                <a:ext uri="{FF2B5EF4-FFF2-40B4-BE49-F238E27FC236}">
                  <a16:creationId xmlns:a16="http://schemas.microsoft.com/office/drawing/2014/main" id="{485A74BF-E087-4588-A3C8-0919AA0BBB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8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</p:grpSp>
      <p:grpSp>
        <p:nvGrpSpPr>
          <p:cNvPr id="17593" name="Group 185">
            <a:extLst>
              <a:ext uri="{FF2B5EF4-FFF2-40B4-BE49-F238E27FC236}">
                <a16:creationId xmlns:a16="http://schemas.microsoft.com/office/drawing/2014/main" id="{4857196F-AC6D-45C1-9CD7-F847FA2FD8E4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5321300"/>
            <a:ext cx="396875" cy="133350"/>
            <a:chOff x="4577" y="3803"/>
            <a:chExt cx="250" cy="84"/>
          </a:xfrm>
        </p:grpSpPr>
        <p:sp>
          <p:nvSpPr>
            <p:cNvPr id="17594" name="WordArt 186">
              <a:extLst>
                <a:ext uri="{FF2B5EF4-FFF2-40B4-BE49-F238E27FC236}">
                  <a16:creationId xmlns:a16="http://schemas.microsoft.com/office/drawing/2014/main" id="{1EAFFC44-29FB-4B30-8D5D-B6408A6534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8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  <p:sp>
          <p:nvSpPr>
            <p:cNvPr id="17595" name="WordArt 187">
              <a:extLst>
                <a:ext uri="{FF2B5EF4-FFF2-40B4-BE49-F238E27FC236}">
                  <a16:creationId xmlns:a16="http://schemas.microsoft.com/office/drawing/2014/main" id="{B98BE1BA-C601-4E16-B403-9434FC9E3C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8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</p:grpSp>
      <p:grpSp>
        <p:nvGrpSpPr>
          <p:cNvPr id="17596" name="Group 188">
            <a:extLst>
              <a:ext uri="{FF2B5EF4-FFF2-40B4-BE49-F238E27FC236}">
                <a16:creationId xmlns:a16="http://schemas.microsoft.com/office/drawing/2014/main" id="{EA4BC61D-36E3-411F-9EBD-CBD5EA196C3C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1722438"/>
            <a:ext cx="530225" cy="133350"/>
            <a:chOff x="4123" y="4030"/>
            <a:chExt cx="334" cy="84"/>
          </a:xfrm>
        </p:grpSpPr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F5041704-BE0D-4C3D-BB59-FB3EA04927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40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  <p:sp>
          <p:nvSpPr>
            <p:cNvPr id="17598" name="WordArt 190">
              <a:extLst>
                <a:ext uri="{FF2B5EF4-FFF2-40B4-BE49-F238E27FC236}">
                  <a16:creationId xmlns:a16="http://schemas.microsoft.com/office/drawing/2014/main" id="{680A9E92-6EF4-4193-BC20-F0488B0B6E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40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</p:grpSp>
      <p:grpSp>
        <p:nvGrpSpPr>
          <p:cNvPr id="17599" name="Group 191">
            <a:extLst>
              <a:ext uri="{FF2B5EF4-FFF2-40B4-BE49-F238E27FC236}">
                <a16:creationId xmlns:a16="http://schemas.microsoft.com/office/drawing/2014/main" id="{CCEB39A6-B8F2-421A-B130-18A7B0389285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5456238"/>
            <a:ext cx="396875" cy="133350"/>
            <a:chOff x="4577" y="4030"/>
            <a:chExt cx="250" cy="84"/>
          </a:xfrm>
        </p:grpSpPr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8D6E9A99-C1D5-4C4C-9552-6097E3882E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40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  <p:sp>
          <p:nvSpPr>
            <p:cNvPr id="17601" name="WordArt 193">
              <a:extLst>
                <a:ext uri="{FF2B5EF4-FFF2-40B4-BE49-F238E27FC236}">
                  <a16:creationId xmlns:a16="http://schemas.microsoft.com/office/drawing/2014/main" id="{3973397C-18AE-4C79-8EE2-DDE6DACA8A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40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</p:grpSp>
      <p:grpSp>
        <p:nvGrpSpPr>
          <p:cNvPr id="17602" name="Group 194">
            <a:extLst>
              <a:ext uri="{FF2B5EF4-FFF2-40B4-BE49-F238E27FC236}">
                <a16:creationId xmlns:a16="http://schemas.microsoft.com/office/drawing/2014/main" id="{02D6DE02-59C9-4CFE-9A68-486A0312506D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2079625"/>
            <a:ext cx="530225" cy="133350"/>
            <a:chOff x="4236" y="4287"/>
            <a:chExt cx="334" cy="84"/>
          </a:xfrm>
        </p:grpSpPr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AC4DF1AB-4968-4F0A-97C7-8746621D87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42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  <p:sp>
          <p:nvSpPr>
            <p:cNvPr id="17604" name="WordArt 196">
              <a:extLst>
                <a:ext uri="{FF2B5EF4-FFF2-40B4-BE49-F238E27FC236}">
                  <a16:creationId xmlns:a16="http://schemas.microsoft.com/office/drawing/2014/main" id="{35008ADF-3C83-4201-A0A2-B565BB7B79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42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</p:grpSp>
      <p:grpSp>
        <p:nvGrpSpPr>
          <p:cNvPr id="17605" name="Group 197">
            <a:extLst>
              <a:ext uri="{FF2B5EF4-FFF2-40B4-BE49-F238E27FC236}">
                <a16:creationId xmlns:a16="http://schemas.microsoft.com/office/drawing/2014/main" id="{DE75EC83-731E-40C5-AC62-5B3296D0809D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4914900"/>
            <a:ext cx="396875" cy="133350"/>
            <a:chOff x="4690" y="4287"/>
            <a:chExt cx="250" cy="84"/>
          </a:xfrm>
        </p:grpSpPr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36C9D1A6-15D1-4E88-9B1A-0C42C5E62C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0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  <p:sp>
          <p:nvSpPr>
            <p:cNvPr id="17607" name="WordArt 199">
              <a:extLst>
                <a:ext uri="{FF2B5EF4-FFF2-40B4-BE49-F238E27FC236}">
                  <a16:creationId xmlns:a16="http://schemas.microsoft.com/office/drawing/2014/main" id="{697BE444-D590-40C0-A56F-FC8A70C6DA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1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</p:grpSp>
      <p:grpSp>
        <p:nvGrpSpPr>
          <p:cNvPr id="17608" name="Group 200">
            <a:extLst>
              <a:ext uri="{FF2B5EF4-FFF2-40B4-BE49-F238E27FC236}">
                <a16:creationId xmlns:a16="http://schemas.microsoft.com/office/drawing/2014/main" id="{BB099DC9-7484-41A4-902E-6B202DDC3382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7750175"/>
            <a:ext cx="396875" cy="133350"/>
            <a:chOff x="1471" y="5789"/>
            <a:chExt cx="250" cy="84"/>
          </a:xfrm>
        </p:grpSpPr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DDD01AE5-F55D-4AB2-A368-CF4ADC2281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  <p:sp>
          <p:nvSpPr>
            <p:cNvPr id="17610" name="WordArt 202">
              <a:extLst>
                <a:ext uri="{FF2B5EF4-FFF2-40B4-BE49-F238E27FC236}">
                  <a16:creationId xmlns:a16="http://schemas.microsoft.com/office/drawing/2014/main" id="{DB5FA97F-5D44-492B-ADEF-77C0C15A8E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</p:grpSp>
      <p:grpSp>
        <p:nvGrpSpPr>
          <p:cNvPr id="17611" name="Group 203">
            <a:extLst>
              <a:ext uri="{FF2B5EF4-FFF2-40B4-BE49-F238E27FC236}">
                <a16:creationId xmlns:a16="http://schemas.microsoft.com/office/drawing/2014/main" id="{3178517D-F053-423B-937A-2B80D7699BE2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9326563"/>
            <a:ext cx="396875" cy="133350"/>
            <a:chOff x="1471" y="5933"/>
            <a:chExt cx="250" cy="84"/>
          </a:xfrm>
        </p:grpSpPr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6D776C53-9004-4696-A5AA-4B54F4DDE1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9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  <p:sp>
          <p:nvSpPr>
            <p:cNvPr id="17613" name="WordArt 205">
              <a:extLst>
                <a:ext uri="{FF2B5EF4-FFF2-40B4-BE49-F238E27FC236}">
                  <a16:creationId xmlns:a16="http://schemas.microsoft.com/office/drawing/2014/main" id="{1BBB5909-6B0B-482E-9D66-6CAF9CA849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9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</p:grpSp>
      <p:grpSp>
        <p:nvGrpSpPr>
          <p:cNvPr id="17614" name="Group 206">
            <a:extLst>
              <a:ext uri="{FF2B5EF4-FFF2-40B4-BE49-F238E27FC236}">
                <a16:creationId xmlns:a16="http://schemas.microsoft.com/office/drawing/2014/main" id="{24E04C97-EAED-40EE-8E75-68ED670CD585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8066088"/>
            <a:ext cx="396875" cy="133350"/>
            <a:chOff x="1471" y="6129"/>
            <a:chExt cx="250" cy="84"/>
          </a:xfrm>
        </p:grpSpPr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293C8E31-E7D4-4D6A-97CC-47E2A8B3D8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1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  <p:sp>
          <p:nvSpPr>
            <p:cNvPr id="17616" name="WordArt 208">
              <a:extLst>
                <a:ext uri="{FF2B5EF4-FFF2-40B4-BE49-F238E27FC236}">
                  <a16:creationId xmlns:a16="http://schemas.microsoft.com/office/drawing/2014/main" id="{8894B194-8FEC-4207-838B-DDE5019320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1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</p:grpSp>
      <p:grpSp>
        <p:nvGrpSpPr>
          <p:cNvPr id="17617" name="Group 209">
            <a:extLst>
              <a:ext uri="{FF2B5EF4-FFF2-40B4-BE49-F238E27FC236}">
                <a16:creationId xmlns:a16="http://schemas.microsoft.com/office/drawing/2014/main" id="{AF89DCB3-981B-4616-A7B7-92D5B4F119C5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335963"/>
            <a:ext cx="396875" cy="133350"/>
            <a:chOff x="1471" y="6356"/>
            <a:chExt cx="250" cy="84"/>
          </a:xfrm>
        </p:grpSpPr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A639E41F-24D3-4FCF-BF44-0EA3FE4996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3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  <p:sp>
          <p:nvSpPr>
            <p:cNvPr id="17619" name="WordArt 211">
              <a:extLst>
                <a:ext uri="{FF2B5EF4-FFF2-40B4-BE49-F238E27FC236}">
                  <a16:creationId xmlns:a16="http://schemas.microsoft.com/office/drawing/2014/main" id="{9FA00CB3-E744-4840-8565-E037E0ED1C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3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</p:grpSp>
      <p:grpSp>
        <p:nvGrpSpPr>
          <p:cNvPr id="17620" name="Group 212">
            <a:extLst>
              <a:ext uri="{FF2B5EF4-FFF2-40B4-BE49-F238E27FC236}">
                <a16:creationId xmlns:a16="http://schemas.microsoft.com/office/drawing/2014/main" id="{797C2680-CB27-42DF-A69F-DA2E6B2F9A17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951538"/>
            <a:ext cx="396875" cy="133350"/>
            <a:chOff x="5122" y="4287"/>
            <a:chExt cx="250" cy="84"/>
          </a:xfrm>
        </p:grpSpPr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B1474997-CAF5-42EA-8B54-10C8F9104C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2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  <p:sp>
          <p:nvSpPr>
            <p:cNvPr id="17622" name="WordArt 214">
              <a:extLst>
                <a:ext uri="{FF2B5EF4-FFF2-40B4-BE49-F238E27FC236}">
                  <a16:creationId xmlns:a16="http://schemas.microsoft.com/office/drawing/2014/main" id="{C5F85A8C-0D81-4C6D-8484-0BEF877DD9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3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</p:grpSp>
      <p:grpSp>
        <p:nvGrpSpPr>
          <p:cNvPr id="17623" name="Group 215">
            <a:extLst>
              <a:ext uri="{FF2B5EF4-FFF2-40B4-BE49-F238E27FC236}">
                <a16:creationId xmlns:a16="http://schemas.microsoft.com/office/drawing/2014/main" id="{EC33283E-2B37-4FB3-986A-C42E27D296DB}"/>
              </a:ext>
            </a:extLst>
          </p:cNvPr>
          <p:cNvGrpSpPr>
            <a:grpSpLocks/>
          </p:cNvGrpSpPr>
          <p:nvPr/>
        </p:nvGrpSpPr>
        <p:grpSpPr bwMode="auto">
          <a:xfrm>
            <a:off x="6383338" y="3252788"/>
            <a:ext cx="396875" cy="133350"/>
            <a:chOff x="4712" y="4484"/>
            <a:chExt cx="250" cy="84"/>
          </a:xfrm>
        </p:grpSpPr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575E8E62-5A69-4F93-A410-A08EBFA26A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  <p:sp>
          <p:nvSpPr>
            <p:cNvPr id="17625" name="WordArt 217">
              <a:extLst>
                <a:ext uri="{FF2B5EF4-FFF2-40B4-BE49-F238E27FC236}">
                  <a16:creationId xmlns:a16="http://schemas.microsoft.com/office/drawing/2014/main" id="{6C837A6F-E4CC-40F6-8029-A17926EF76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</p:grpSp>
      <p:grpSp>
        <p:nvGrpSpPr>
          <p:cNvPr id="17626" name="Group 218">
            <a:extLst>
              <a:ext uri="{FF2B5EF4-FFF2-40B4-BE49-F238E27FC236}">
                <a16:creationId xmlns:a16="http://schemas.microsoft.com/office/drawing/2014/main" id="{D49B1E6F-C23A-4992-BC94-B27AF86CD5B6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2709863"/>
            <a:ext cx="396875" cy="133350"/>
            <a:chOff x="4712" y="4628"/>
            <a:chExt cx="250" cy="84"/>
          </a:xfrm>
        </p:grpSpPr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8C468875-439B-4FEC-A175-3774FBD4AE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6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  <p:sp>
          <p:nvSpPr>
            <p:cNvPr id="17628" name="WordArt 220">
              <a:extLst>
                <a:ext uri="{FF2B5EF4-FFF2-40B4-BE49-F238E27FC236}">
                  <a16:creationId xmlns:a16="http://schemas.microsoft.com/office/drawing/2014/main" id="{C852D8E2-B7CD-464F-AAC0-2FF5C8ECC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6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</p:grpSp>
      <p:grpSp>
        <p:nvGrpSpPr>
          <p:cNvPr id="17629" name="Group 221">
            <a:extLst>
              <a:ext uri="{FF2B5EF4-FFF2-40B4-BE49-F238E27FC236}">
                <a16:creationId xmlns:a16="http://schemas.microsoft.com/office/drawing/2014/main" id="{51F39E18-7D2D-4D93-AC44-C85DF7324BF2}"/>
              </a:ext>
            </a:extLst>
          </p:cNvPr>
          <p:cNvGrpSpPr>
            <a:grpSpLocks/>
          </p:cNvGrpSpPr>
          <p:nvPr/>
        </p:nvGrpSpPr>
        <p:grpSpPr bwMode="auto">
          <a:xfrm>
            <a:off x="5573713" y="6492875"/>
            <a:ext cx="396875" cy="133350"/>
            <a:chOff x="4712" y="4824"/>
            <a:chExt cx="250" cy="84"/>
          </a:xfrm>
        </p:grpSpPr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25216653-1D9C-489B-BD54-522216B77D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8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  <p:sp>
          <p:nvSpPr>
            <p:cNvPr id="17631" name="WordArt 223">
              <a:extLst>
                <a:ext uri="{FF2B5EF4-FFF2-40B4-BE49-F238E27FC236}">
                  <a16:creationId xmlns:a16="http://schemas.microsoft.com/office/drawing/2014/main" id="{79C09181-C4E3-4E3C-A82B-9121EEC0DD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8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</p:grpSp>
      <p:grpSp>
        <p:nvGrpSpPr>
          <p:cNvPr id="17632" name="Group 224">
            <a:extLst>
              <a:ext uri="{FF2B5EF4-FFF2-40B4-BE49-F238E27FC236}">
                <a16:creationId xmlns:a16="http://schemas.microsoft.com/office/drawing/2014/main" id="{985860F2-C0B1-44CD-873D-C8538B546724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6086475"/>
            <a:ext cx="396875" cy="133350"/>
            <a:chOff x="4712" y="5051"/>
            <a:chExt cx="250" cy="84"/>
          </a:xfrm>
        </p:grpSpPr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0D290496-3245-4246-95F2-CBAA5DA832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  <p:sp>
          <p:nvSpPr>
            <p:cNvPr id="17634" name="WordArt 226">
              <a:extLst>
                <a:ext uri="{FF2B5EF4-FFF2-40B4-BE49-F238E27FC236}">
                  <a16:creationId xmlns:a16="http://schemas.microsoft.com/office/drawing/2014/main" id="{9C499F0D-2B79-447E-B557-37F7E12E21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</p:grpSp>
      <p:grpSp>
        <p:nvGrpSpPr>
          <p:cNvPr id="17635" name="Group 227">
            <a:extLst>
              <a:ext uri="{FF2B5EF4-FFF2-40B4-BE49-F238E27FC236}">
                <a16:creationId xmlns:a16="http://schemas.microsoft.com/office/drawing/2014/main" id="{DD9DB391-9B83-4FBC-B539-90A3D1E8CA1E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850063"/>
            <a:ext cx="396875" cy="133350"/>
            <a:chOff x="1287" y="7634"/>
            <a:chExt cx="250" cy="84"/>
          </a:xfrm>
        </p:grpSpPr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840F4BFC-06D9-45CD-9827-1AC7A26A3C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7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  <p:sp>
          <p:nvSpPr>
            <p:cNvPr id="17637" name="WordArt 229">
              <a:extLst>
                <a:ext uri="{FF2B5EF4-FFF2-40B4-BE49-F238E27FC236}">
                  <a16:creationId xmlns:a16="http://schemas.microsoft.com/office/drawing/2014/main" id="{3A9BF4EB-E0C4-4AEF-8605-E40E6363BA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8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</p:grpSp>
      <p:grpSp>
        <p:nvGrpSpPr>
          <p:cNvPr id="17638" name="Group 230">
            <a:extLst>
              <a:ext uri="{FF2B5EF4-FFF2-40B4-BE49-F238E27FC236}">
                <a16:creationId xmlns:a16="http://schemas.microsoft.com/office/drawing/2014/main" id="{0D903F43-A6A4-44D8-845E-3AF72CAA6B54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900238"/>
            <a:ext cx="396875" cy="133350"/>
            <a:chOff x="5144" y="4484"/>
            <a:chExt cx="250" cy="84"/>
          </a:xfrm>
        </p:grpSpPr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7DB8F159-12D6-4F5D-884C-0D68DB32BF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  <p:sp>
          <p:nvSpPr>
            <p:cNvPr id="17640" name="WordArt 232">
              <a:extLst>
                <a:ext uri="{FF2B5EF4-FFF2-40B4-BE49-F238E27FC236}">
                  <a16:creationId xmlns:a16="http://schemas.microsoft.com/office/drawing/2014/main" id="{F5EE34C4-4677-455A-B1CE-61DEB709A1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</p:grpSp>
      <p:grpSp>
        <p:nvGrpSpPr>
          <p:cNvPr id="17641" name="Group 233">
            <a:extLst>
              <a:ext uri="{FF2B5EF4-FFF2-40B4-BE49-F238E27FC236}">
                <a16:creationId xmlns:a16="http://schemas.microsoft.com/office/drawing/2014/main" id="{848269D9-4D96-4588-B32A-E9450B1248CB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9910763"/>
            <a:ext cx="396875" cy="133350"/>
            <a:chOff x="1606" y="6954"/>
            <a:chExt cx="250" cy="84"/>
          </a:xfrm>
        </p:grpSpPr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F927552E-47E4-44C6-8A8B-F36EF09224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695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  <p:sp>
          <p:nvSpPr>
            <p:cNvPr id="17643" name="WordArt 235">
              <a:extLst>
                <a:ext uri="{FF2B5EF4-FFF2-40B4-BE49-F238E27FC236}">
                  <a16:creationId xmlns:a16="http://schemas.microsoft.com/office/drawing/2014/main" id="{F76A855B-E28C-4658-BF80-B8230EC263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695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</p:grpSp>
      <p:grpSp>
        <p:nvGrpSpPr>
          <p:cNvPr id="17644" name="Group 236">
            <a:extLst>
              <a:ext uri="{FF2B5EF4-FFF2-40B4-BE49-F238E27FC236}">
                <a16:creationId xmlns:a16="http://schemas.microsoft.com/office/drawing/2014/main" id="{E1F85DD5-67BE-4333-BDB1-901AC7429966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6805613"/>
            <a:ext cx="396875" cy="133350"/>
            <a:chOff x="1606" y="7150"/>
            <a:chExt cx="250" cy="84"/>
          </a:xfrm>
        </p:grpSpPr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C7D113FF-BD6C-4D7B-AA65-2A55AB3F7F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  <p:sp>
          <p:nvSpPr>
            <p:cNvPr id="17646" name="WordArt 238">
              <a:extLst>
                <a:ext uri="{FF2B5EF4-FFF2-40B4-BE49-F238E27FC236}">
                  <a16:creationId xmlns:a16="http://schemas.microsoft.com/office/drawing/2014/main" id="{CE1AA2EC-A75B-4029-80AE-75E27EF302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</p:grpSp>
      <p:grpSp>
        <p:nvGrpSpPr>
          <p:cNvPr id="17647" name="Group 239">
            <a:extLst>
              <a:ext uri="{FF2B5EF4-FFF2-40B4-BE49-F238E27FC236}">
                <a16:creationId xmlns:a16="http://schemas.microsoft.com/office/drawing/2014/main" id="{00A9621D-8BC3-45A0-AA2F-757FB15AD90C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4151313"/>
            <a:ext cx="396875" cy="133350"/>
            <a:chOff x="5144" y="5051"/>
            <a:chExt cx="250" cy="84"/>
          </a:xfrm>
        </p:grpSpPr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0DCD9E80-FF8A-4846-A0FE-2A55277B94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  <p:sp>
          <p:nvSpPr>
            <p:cNvPr id="17649" name="WordArt 241">
              <a:extLst>
                <a:ext uri="{FF2B5EF4-FFF2-40B4-BE49-F238E27FC236}">
                  <a16:creationId xmlns:a16="http://schemas.microsoft.com/office/drawing/2014/main" id="{38CE17EB-1177-4EFA-A855-E73FC70040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</p:grpSp>
      <p:grpSp>
        <p:nvGrpSpPr>
          <p:cNvPr id="17650" name="Group 242">
            <a:extLst>
              <a:ext uri="{FF2B5EF4-FFF2-40B4-BE49-F238E27FC236}">
                <a16:creationId xmlns:a16="http://schemas.microsoft.com/office/drawing/2014/main" id="{7102048D-537B-4D33-9943-DE8C40280594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1215688"/>
            <a:ext cx="396875" cy="133350"/>
            <a:chOff x="1719" y="7634"/>
            <a:chExt cx="250" cy="84"/>
          </a:xfrm>
        </p:grpSpPr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B5C7255D-35CE-455E-A652-E147AA7A08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  <p:sp>
          <p:nvSpPr>
            <p:cNvPr id="17652" name="WordArt 244">
              <a:extLst>
                <a:ext uri="{FF2B5EF4-FFF2-40B4-BE49-F238E27FC236}">
                  <a16:creationId xmlns:a16="http://schemas.microsoft.com/office/drawing/2014/main" id="{9E874DB5-8277-4216-A5F9-6B1C18032F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20" name="Group 1208">
            <a:extLst>
              <a:ext uri="{FF2B5EF4-FFF2-40B4-BE49-F238E27FC236}">
                <a16:creationId xmlns:a16="http://schemas.microsoft.com/office/drawing/2014/main" id="{6704EA79-EA05-4594-9112-4733B9274640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639763"/>
            <a:ext cx="7561263" cy="11522075"/>
            <a:chOff x="416" y="403"/>
            <a:chExt cx="4763" cy="7258"/>
          </a:xfrm>
        </p:grpSpPr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363305CB-03E1-4138-81C4-2EC750FBD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754"/>
              <a:ext cx="79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D6953653-070B-477D-B15E-028980C37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5733"/>
              <a:ext cx="907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5538514E-AFF9-4591-BA4D-B8AB1611B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6300"/>
              <a:ext cx="68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7" name="Rectangle 1185">
              <a:extLst>
                <a:ext uri="{FF2B5EF4-FFF2-40B4-BE49-F238E27FC236}">
                  <a16:creationId xmlns:a16="http://schemas.microsoft.com/office/drawing/2014/main" id="{2C822510-53EC-4AA0-B4DD-6407C8437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5053"/>
              <a:ext cx="1248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8" name="Rectangle 1186">
              <a:extLst>
                <a:ext uri="{FF2B5EF4-FFF2-40B4-BE49-F238E27FC236}">
                  <a16:creationId xmlns:a16="http://schemas.microsoft.com/office/drawing/2014/main" id="{C43D35EB-1AC2-47B6-9AE6-8677EF4DF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599"/>
              <a:ext cx="102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9" name="Rectangle 1187">
              <a:extLst>
                <a:ext uri="{FF2B5EF4-FFF2-40B4-BE49-F238E27FC236}">
                  <a16:creationId xmlns:a16="http://schemas.microsoft.com/office/drawing/2014/main" id="{4C63DCD7-6B78-4F23-A1AD-1F1D7A3DC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805"/>
              <a:ext cx="1248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81FF38DE-F90A-4449-AF0A-6DD4B9953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4826"/>
              <a:ext cx="102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1" name="Rectangle 1189">
              <a:extLst>
                <a:ext uri="{FF2B5EF4-FFF2-40B4-BE49-F238E27FC236}">
                  <a16:creationId xmlns:a16="http://schemas.microsoft.com/office/drawing/2014/main" id="{5CCEFCD4-63E9-451D-B381-A11041CF8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4145"/>
              <a:ext cx="227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2" name="Rectangle 1190">
              <a:extLst>
                <a:ext uri="{FF2B5EF4-FFF2-40B4-BE49-F238E27FC236}">
                  <a16:creationId xmlns:a16="http://schemas.microsoft.com/office/drawing/2014/main" id="{0B022876-AAD8-4D42-ABD8-689322655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145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C57C0D54-3EF0-4F2C-8F3C-40D99154A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372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4" name="Rectangle 1192">
              <a:extLst>
                <a:ext uri="{FF2B5EF4-FFF2-40B4-BE49-F238E27FC236}">
                  <a16:creationId xmlns:a16="http://schemas.microsoft.com/office/drawing/2014/main" id="{FEDA295E-AF28-43AA-B0E3-7908D89B6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145"/>
              <a:ext cx="567" cy="2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5" name="Rectangle 1193">
              <a:extLst>
                <a:ext uri="{FF2B5EF4-FFF2-40B4-BE49-F238E27FC236}">
                  <a16:creationId xmlns:a16="http://schemas.microsoft.com/office/drawing/2014/main" id="{2E99A85C-4DBA-4B4B-B16F-C51C0A284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3919"/>
              <a:ext cx="794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6" name="Rectangle 1194">
              <a:extLst>
                <a:ext uri="{FF2B5EF4-FFF2-40B4-BE49-F238E27FC236}">
                  <a16:creationId xmlns:a16="http://schemas.microsoft.com/office/drawing/2014/main" id="{0C11018B-5531-4802-93B0-741DAD2A9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2898"/>
              <a:ext cx="1021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7" name="Rectangle 1195">
              <a:extLst>
                <a:ext uri="{FF2B5EF4-FFF2-40B4-BE49-F238E27FC236}">
                  <a16:creationId xmlns:a16="http://schemas.microsoft.com/office/drawing/2014/main" id="{35F1C80E-EDD3-463A-823D-9391B2BDD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919"/>
              <a:ext cx="68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8" name="Rectangle 1196">
              <a:extLst>
                <a:ext uri="{FF2B5EF4-FFF2-40B4-BE49-F238E27FC236}">
                  <a16:creationId xmlns:a16="http://schemas.microsoft.com/office/drawing/2014/main" id="{36D84004-04E9-486F-8F6A-69F7E0415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692"/>
              <a:ext cx="680" cy="2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0F942412-BFF6-408E-87FA-563EDEAF8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2898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B0B6D680-1163-4AB4-9C7B-AD90E0587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898"/>
              <a:ext cx="56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7CBFAEF1-2745-4A61-BBBF-F1252FA70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764"/>
              <a:ext cx="102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2" name="Rectangle 1200">
              <a:extLst>
                <a:ext uri="{FF2B5EF4-FFF2-40B4-BE49-F238E27FC236}">
                  <a16:creationId xmlns:a16="http://schemas.microsoft.com/office/drawing/2014/main" id="{C50F8CA0-4F49-4BEA-81F8-08600EC61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2218"/>
              <a:ext cx="908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3" name="Rectangle 1201">
              <a:extLst>
                <a:ext uri="{FF2B5EF4-FFF2-40B4-BE49-F238E27FC236}">
                  <a16:creationId xmlns:a16="http://schemas.microsoft.com/office/drawing/2014/main" id="{BDCCF2C7-4113-44B4-A40C-727149501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1764"/>
              <a:ext cx="908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4" name="Rectangle 1202">
              <a:extLst>
                <a:ext uri="{FF2B5EF4-FFF2-40B4-BE49-F238E27FC236}">
                  <a16:creationId xmlns:a16="http://schemas.microsoft.com/office/drawing/2014/main" id="{3B2AD6F5-5008-40E7-A5A0-974B0B724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764"/>
              <a:ext cx="102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5" name="Rectangle 1203">
              <a:extLst>
                <a:ext uri="{FF2B5EF4-FFF2-40B4-BE49-F238E27FC236}">
                  <a16:creationId xmlns:a16="http://schemas.microsoft.com/office/drawing/2014/main" id="{E1D58F83-DB5E-460E-B11F-BD2ED9724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630"/>
              <a:ext cx="1475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6" name="Rectangle 1204">
              <a:extLst>
                <a:ext uri="{FF2B5EF4-FFF2-40B4-BE49-F238E27FC236}">
                  <a16:creationId xmlns:a16="http://schemas.microsoft.com/office/drawing/2014/main" id="{0791F035-04A9-4504-B46C-07577F90F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403"/>
              <a:ext cx="680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7" name="Rectangle 1205">
              <a:extLst>
                <a:ext uri="{FF2B5EF4-FFF2-40B4-BE49-F238E27FC236}">
                  <a16:creationId xmlns:a16="http://schemas.microsoft.com/office/drawing/2014/main" id="{37CA2B9B-22FC-4396-ABE7-3D008FC75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403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8" name="Rectangle 1206">
              <a:extLst>
                <a:ext uri="{FF2B5EF4-FFF2-40B4-BE49-F238E27FC236}">
                  <a16:creationId xmlns:a16="http://schemas.microsoft.com/office/drawing/2014/main" id="{4B0B3321-9716-43E7-9169-5085A5144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197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9" name="Rectangle 1207">
              <a:extLst>
                <a:ext uri="{FF2B5EF4-FFF2-40B4-BE49-F238E27FC236}">
                  <a16:creationId xmlns:a16="http://schemas.microsoft.com/office/drawing/2014/main" id="{1A72D9D6-EE0E-4DEE-84A1-00EDCAB50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197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99" name="Group 1287">
            <a:extLst>
              <a:ext uri="{FF2B5EF4-FFF2-40B4-BE49-F238E27FC236}">
                <a16:creationId xmlns:a16="http://schemas.microsoft.com/office/drawing/2014/main" id="{695834C1-3F11-449F-83F9-950D7CE42FDF}"/>
              </a:ext>
            </a:extLst>
          </p:cNvPr>
          <p:cNvGrpSpPr>
            <a:grpSpLocks/>
          </p:cNvGrpSpPr>
          <p:nvPr/>
        </p:nvGrpSpPr>
        <p:grpSpPr bwMode="auto">
          <a:xfrm>
            <a:off x="1025525" y="6783388"/>
            <a:ext cx="530225" cy="133350"/>
            <a:chOff x="585" y="5789"/>
            <a:chExt cx="334" cy="84"/>
          </a:xfrm>
        </p:grpSpPr>
        <p:sp>
          <p:nvSpPr>
            <p:cNvPr id="14600" name="WordArt 1288">
              <a:extLst>
                <a:ext uri="{FF2B5EF4-FFF2-40B4-BE49-F238E27FC236}">
                  <a16:creationId xmlns:a16="http://schemas.microsoft.com/office/drawing/2014/main" id="{D0BE33A6-68C9-4FC5-97D3-0C22341089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  <p:sp>
          <p:nvSpPr>
            <p:cNvPr id="14601" name="WordArt 1289">
              <a:extLst>
                <a:ext uri="{FF2B5EF4-FFF2-40B4-BE49-F238E27FC236}">
                  <a16:creationId xmlns:a16="http://schemas.microsoft.com/office/drawing/2014/main" id="{FB384546-330C-4598-866A-5B23FA91EB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</p:grpSp>
      <p:grpSp>
        <p:nvGrpSpPr>
          <p:cNvPr id="14602" name="Group 1290">
            <a:extLst>
              <a:ext uri="{FF2B5EF4-FFF2-40B4-BE49-F238E27FC236}">
                <a16:creationId xmlns:a16="http://schemas.microsoft.com/office/drawing/2014/main" id="{1342D443-4431-4FB5-839C-4EEB14404D0F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3633788"/>
            <a:ext cx="396875" cy="133350"/>
            <a:chOff x="4577" y="3463"/>
            <a:chExt cx="250" cy="84"/>
          </a:xfrm>
        </p:grpSpPr>
        <p:sp>
          <p:nvSpPr>
            <p:cNvPr id="14603" name="WordArt 1291">
              <a:extLst>
                <a:ext uri="{FF2B5EF4-FFF2-40B4-BE49-F238E27FC236}">
                  <a16:creationId xmlns:a16="http://schemas.microsoft.com/office/drawing/2014/main" id="{00C321F3-D1EF-4DCB-8119-189794380B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4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14604" name="WordArt 1292">
              <a:extLst>
                <a:ext uri="{FF2B5EF4-FFF2-40B4-BE49-F238E27FC236}">
                  <a16:creationId xmlns:a16="http://schemas.microsoft.com/office/drawing/2014/main" id="{A3E70304-82AA-4647-AD92-3A2A3E5E8B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4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14605" name="Group 1293">
            <a:extLst>
              <a:ext uri="{FF2B5EF4-FFF2-40B4-BE49-F238E27FC236}">
                <a16:creationId xmlns:a16="http://schemas.microsoft.com/office/drawing/2014/main" id="{0F41692D-EA04-48F0-BD29-4E1CB03CADDA}"/>
              </a:ext>
            </a:extLst>
          </p:cNvPr>
          <p:cNvGrpSpPr>
            <a:grpSpLocks/>
          </p:cNvGrpSpPr>
          <p:nvPr/>
        </p:nvGrpSpPr>
        <p:grpSpPr bwMode="auto">
          <a:xfrm>
            <a:off x="3943350" y="7234238"/>
            <a:ext cx="274638" cy="133350"/>
            <a:chOff x="245" y="5789"/>
            <a:chExt cx="173" cy="84"/>
          </a:xfrm>
        </p:grpSpPr>
        <p:sp>
          <p:nvSpPr>
            <p:cNvPr id="14606" name="WordArt 1294">
              <a:extLst>
                <a:ext uri="{FF2B5EF4-FFF2-40B4-BE49-F238E27FC236}">
                  <a16:creationId xmlns:a16="http://schemas.microsoft.com/office/drawing/2014/main" id="{DCCEE06B-FA0F-4465-B6B6-6BE1FE3ED7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578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  <p:sp>
          <p:nvSpPr>
            <p:cNvPr id="14607" name="WordArt 1295">
              <a:extLst>
                <a:ext uri="{FF2B5EF4-FFF2-40B4-BE49-F238E27FC236}">
                  <a16:creationId xmlns:a16="http://schemas.microsoft.com/office/drawing/2014/main" id="{F8C23FE3-6262-4B48-80CA-93A0EDA203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579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</p:grpSp>
      <p:grpSp>
        <p:nvGrpSpPr>
          <p:cNvPr id="14608" name="Group 1296">
            <a:extLst>
              <a:ext uri="{FF2B5EF4-FFF2-40B4-BE49-F238E27FC236}">
                <a16:creationId xmlns:a16="http://schemas.microsoft.com/office/drawing/2014/main" id="{4B111499-6283-4DED-A3C2-E75F61835218}"/>
              </a:ext>
            </a:extLst>
          </p:cNvPr>
          <p:cNvGrpSpPr>
            <a:grpSpLocks/>
          </p:cNvGrpSpPr>
          <p:nvPr/>
        </p:nvGrpSpPr>
        <p:grpSpPr bwMode="auto">
          <a:xfrm>
            <a:off x="3186113" y="5254625"/>
            <a:ext cx="530225" cy="133350"/>
            <a:chOff x="4123" y="3607"/>
            <a:chExt cx="334" cy="84"/>
          </a:xfrm>
        </p:grpSpPr>
        <p:sp>
          <p:nvSpPr>
            <p:cNvPr id="14609" name="WordArt 1297">
              <a:extLst>
                <a:ext uri="{FF2B5EF4-FFF2-40B4-BE49-F238E27FC236}">
                  <a16:creationId xmlns:a16="http://schemas.microsoft.com/office/drawing/2014/main" id="{2D32998F-27D7-4851-88A2-36BA6E5155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6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  <p:sp>
          <p:nvSpPr>
            <p:cNvPr id="14610" name="WordArt 1298">
              <a:extLst>
                <a:ext uri="{FF2B5EF4-FFF2-40B4-BE49-F238E27FC236}">
                  <a16:creationId xmlns:a16="http://schemas.microsoft.com/office/drawing/2014/main" id="{80A17819-68D6-4992-ACDB-51B0C72663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6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</p:grpSp>
      <p:grpSp>
        <p:nvGrpSpPr>
          <p:cNvPr id="14611" name="Group 1299">
            <a:extLst>
              <a:ext uri="{FF2B5EF4-FFF2-40B4-BE49-F238E27FC236}">
                <a16:creationId xmlns:a16="http://schemas.microsoft.com/office/drawing/2014/main" id="{C45A9DA0-8C0C-4871-A5EB-7789DFD5849F}"/>
              </a:ext>
            </a:extLst>
          </p:cNvPr>
          <p:cNvGrpSpPr>
            <a:grpSpLocks/>
          </p:cNvGrpSpPr>
          <p:nvPr/>
        </p:nvGrpSpPr>
        <p:grpSpPr bwMode="auto">
          <a:xfrm>
            <a:off x="3251200" y="3633788"/>
            <a:ext cx="396875" cy="133350"/>
            <a:chOff x="4577" y="3607"/>
            <a:chExt cx="250" cy="84"/>
          </a:xfrm>
        </p:grpSpPr>
        <p:sp>
          <p:nvSpPr>
            <p:cNvPr id="14612" name="WordArt 1300">
              <a:extLst>
                <a:ext uri="{FF2B5EF4-FFF2-40B4-BE49-F238E27FC236}">
                  <a16:creationId xmlns:a16="http://schemas.microsoft.com/office/drawing/2014/main" id="{A6296651-A222-4378-A961-8BDC9421A3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  <p:sp>
          <p:nvSpPr>
            <p:cNvPr id="14613" name="WordArt 1301">
              <a:extLst>
                <a:ext uri="{FF2B5EF4-FFF2-40B4-BE49-F238E27FC236}">
                  <a16:creationId xmlns:a16="http://schemas.microsoft.com/office/drawing/2014/main" id="{CEA0349E-803D-4543-9EFA-EB798B4FF7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</p:grpSp>
      <p:grpSp>
        <p:nvGrpSpPr>
          <p:cNvPr id="14614" name="Group 1302">
            <a:extLst>
              <a:ext uri="{FF2B5EF4-FFF2-40B4-BE49-F238E27FC236}">
                <a16:creationId xmlns:a16="http://schemas.microsoft.com/office/drawing/2014/main" id="{4E865F5A-4131-48DE-9570-753AA316E2F4}"/>
              </a:ext>
            </a:extLst>
          </p:cNvPr>
          <p:cNvGrpSpPr>
            <a:grpSpLocks/>
          </p:cNvGrpSpPr>
          <p:nvPr/>
        </p:nvGrpSpPr>
        <p:grpSpPr bwMode="auto">
          <a:xfrm>
            <a:off x="4086225" y="1203325"/>
            <a:ext cx="530225" cy="133350"/>
            <a:chOff x="4123" y="3803"/>
            <a:chExt cx="334" cy="84"/>
          </a:xfrm>
        </p:grpSpPr>
        <p:sp>
          <p:nvSpPr>
            <p:cNvPr id="14615" name="WordArt 1303">
              <a:extLst>
                <a:ext uri="{FF2B5EF4-FFF2-40B4-BE49-F238E27FC236}">
                  <a16:creationId xmlns:a16="http://schemas.microsoft.com/office/drawing/2014/main" id="{4DAFB9BE-B552-49F1-9508-6684661A2D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8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  <p:sp>
          <p:nvSpPr>
            <p:cNvPr id="14616" name="WordArt 1304">
              <a:extLst>
                <a:ext uri="{FF2B5EF4-FFF2-40B4-BE49-F238E27FC236}">
                  <a16:creationId xmlns:a16="http://schemas.microsoft.com/office/drawing/2014/main" id="{FE104CCD-B348-45A7-A137-58DC912992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8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</p:grpSp>
      <p:grpSp>
        <p:nvGrpSpPr>
          <p:cNvPr id="14617" name="Group 1305">
            <a:extLst>
              <a:ext uri="{FF2B5EF4-FFF2-40B4-BE49-F238E27FC236}">
                <a16:creationId xmlns:a16="http://schemas.microsoft.com/office/drawing/2014/main" id="{57C8B8CE-33D2-4CD0-9932-7C6AD33F3012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164138"/>
            <a:ext cx="396875" cy="133350"/>
            <a:chOff x="4577" y="3803"/>
            <a:chExt cx="250" cy="84"/>
          </a:xfrm>
        </p:grpSpPr>
        <p:sp>
          <p:nvSpPr>
            <p:cNvPr id="14618" name="WordArt 1306">
              <a:extLst>
                <a:ext uri="{FF2B5EF4-FFF2-40B4-BE49-F238E27FC236}">
                  <a16:creationId xmlns:a16="http://schemas.microsoft.com/office/drawing/2014/main" id="{C6CD72CB-17EB-4EE8-8B92-F6D22D2D12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8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  <p:sp>
          <p:nvSpPr>
            <p:cNvPr id="14619" name="WordArt 1307">
              <a:extLst>
                <a:ext uri="{FF2B5EF4-FFF2-40B4-BE49-F238E27FC236}">
                  <a16:creationId xmlns:a16="http://schemas.microsoft.com/office/drawing/2014/main" id="{7F16DF08-4DA0-43F2-A612-896D78AF3F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8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</p:grpSp>
      <p:grpSp>
        <p:nvGrpSpPr>
          <p:cNvPr id="14620" name="Group 1308">
            <a:extLst>
              <a:ext uri="{FF2B5EF4-FFF2-40B4-BE49-F238E27FC236}">
                <a16:creationId xmlns:a16="http://schemas.microsoft.com/office/drawing/2014/main" id="{0FAB9BEA-5C9B-4D8F-98CC-85ABEEE0626C}"/>
              </a:ext>
            </a:extLst>
          </p:cNvPr>
          <p:cNvGrpSpPr>
            <a:grpSpLocks/>
          </p:cNvGrpSpPr>
          <p:nvPr/>
        </p:nvGrpSpPr>
        <p:grpSpPr bwMode="auto">
          <a:xfrm>
            <a:off x="5075238" y="1654175"/>
            <a:ext cx="530225" cy="133350"/>
            <a:chOff x="4123" y="4030"/>
            <a:chExt cx="334" cy="84"/>
          </a:xfrm>
        </p:grpSpPr>
        <p:sp>
          <p:nvSpPr>
            <p:cNvPr id="14621" name="WordArt 1309">
              <a:extLst>
                <a:ext uri="{FF2B5EF4-FFF2-40B4-BE49-F238E27FC236}">
                  <a16:creationId xmlns:a16="http://schemas.microsoft.com/office/drawing/2014/main" id="{16C11EDA-AAB4-451B-9C14-207D4694FF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40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  <p:sp>
          <p:nvSpPr>
            <p:cNvPr id="14622" name="WordArt 1310">
              <a:extLst>
                <a:ext uri="{FF2B5EF4-FFF2-40B4-BE49-F238E27FC236}">
                  <a16:creationId xmlns:a16="http://schemas.microsoft.com/office/drawing/2014/main" id="{BA745C6B-40F8-454C-B642-76AE4B9F45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40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</p:grpSp>
      <p:grpSp>
        <p:nvGrpSpPr>
          <p:cNvPr id="14623" name="Group 1311">
            <a:extLst>
              <a:ext uri="{FF2B5EF4-FFF2-40B4-BE49-F238E27FC236}">
                <a16:creationId xmlns:a16="http://schemas.microsoft.com/office/drawing/2014/main" id="{11CC6BFC-2639-4F64-BEB4-B5DE185FC612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6334125"/>
            <a:ext cx="396875" cy="133350"/>
            <a:chOff x="4577" y="4030"/>
            <a:chExt cx="250" cy="84"/>
          </a:xfrm>
        </p:grpSpPr>
        <p:sp>
          <p:nvSpPr>
            <p:cNvPr id="14624" name="WordArt 1312">
              <a:extLst>
                <a:ext uri="{FF2B5EF4-FFF2-40B4-BE49-F238E27FC236}">
                  <a16:creationId xmlns:a16="http://schemas.microsoft.com/office/drawing/2014/main" id="{47F84B61-6EC3-4E28-AED7-332BC3CD58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40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  <p:sp>
          <p:nvSpPr>
            <p:cNvPr id="14625" name="WordArt 1313">
              <a:extLst>
                <a:ext uri="{FF2B5EF4-FFF2-40B4-BE49-F238E27FC236}">
                  <a16:creationId xmlns:a16="http://schemas.microsoft.com/office/drawing/2014/main" id="{4DF4EE56-C793-425C-95ED-FC5DF5787A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40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</p:grpSp>
      <p:grpSp>
        <p:nvGrpSpPr>
          <p:cNvPr id="14626" name="Group 1314">
            <a:extLst>
              <a:ext uri="{FF2B5EF4-FFF2-40B4-BE49-F238E27FC236}">
                <a16:creationId xmlns:a16="http://schemas.microsoft.com/office/drawing/2014/main" id="{9DDDED34-6FD2-48A7-BD3E-D22B66C858D1}"/>
              </a:ext>
            </a:extLst>
          </p:cNvPr>
          <p:cNvGrpSpPr>
            <a:grpSpLocks/>
          </p:cNvGrpSpPr>
          <p:nvPr/>
        </p:nvGrpSpPr>
        <p:grpSpPr bwMode="auto">
          <a:xfrm>
            <a:off x="3184525" y="2284413"/>
            <a:ext cx="530225" cy="133350"/>
            <a:chOff x="4236" y="4287"/>
            <a:chExt cx="334" cy="84"/>
          </a:xfrm>
        </p:grpSpPr>
        <p:sp>
          <p:nvSpPr>
            <p:cNvPr id="14627" name="WordArt 1315">
              <a:extLst>
                <a:ext uri="{FF2B5EF4-FFF2-40B4-BE49-F238E27FC236}">
                  <a16:creationId xmlns:a16="http://schemas.microsoft.com/office/drawing/2014/main" id="{6AD17A46-5D78-4C5A-9618-DD66E59863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42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  <p:sp>
          <p:nvSpPr>
            <p:cNvPr id="14628" name="WordArt 1316">
              <a:extLst>
                <a:ext uri="{FF2B5EF4-FFF2-40B4-BE49-F238E27FC236}">
                  <a16:creationId xmlns:a16="http://schemas.microsoft.com/office/drawing/2014/main" id="{8B7495DF-DB57-47C8-A465-9BF25BEAB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42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</p:grpSp>
      <p:grpSp>
        <p:nvGrpSpPr>
          <p:cNvPr id="14629" name="Group 1317">
            <a:extLst>
              <a:ext uri="{FF2B5EF4-FFF2-40B4-BE49-F238E27FC236}">
                <a16:creationId xmlns:a16="http://schemas.microsoft.com/office/drawing/2014/main" id="{E85660A8-72C6-436D-90C9-FB122C16DEE7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5975350"/>
            <a:ext cx="396875" cy="133350"/>
            <a:chOff x="4690" y="4287"/>
            <a:chExt cx="250" cy="84"/>
          </a:xfrm>
        </p:grpSpPr>
        <p:sp>
          <p:nvSpPr>
            <p:cNvPr id="14630" name="WordArt 1318">
              <a:extLst>
                <a:ext uri="{FF2B5EF4-FFF2-40B4-BE49-F238E27FC236}">
                  <a16:creationId xmlns:a16="http://schemas.microsoft.com/office/drawing/2014/main" id="{49002119-8DBE-46D1-9D7E-FFA799420A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0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  <p:sp>
          <p:nvSpPr>
            <p:cNvPr id="14631" name="WordArt 1319">
              <a:extLst>
                <a:ext uri="{FF2B5EF4-FFF2-40B4-BE49-F238E27FC236}">
                  <a16:creationId xmlns:a16="http://schemas.microsoft.com/office/drawing/2014/main" id="{486890F0-FBEF-44C2-9150-7474E78158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1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</p:grpSp>
      <p:grpSp>
        <p:nvGrpSpPr>
          <p:cNvPr id="14632" name="Group 1320">
            <a:extLst>
              <a:ext uri="{FF2B5EF4-FFF2-40B4-BE49-F238E27FC236}">
                <a16:creationId xmlns:a16="http://schemas.microsoft.com/office/drawing/2014/main" id="{4AAD9ADB-539E-4F7B-A46A-CE59CB2FFE21}"/>
              </a:ext>
            </a:extLst>
          </p:cNvPr>
          <p:cNvGrpSpPr>
            <a:grpSpLocks/>
          </p:cNvGrpSpPr>
          <p:nvPr/>
        </p:nvGrpSpPr>
        <p:grpSpPr bwMode="auto">
          <a:xfrm>
            <a:off x="2890838" y="7773988"/>
            <a:ext cx="396875" cy="133350"/>
            <a:chOff x="1471" y="5789"/>
            <a:chExt cx="250" cy="84"/>
          </a:xfrm>
        </p:grpSpPr>
        <p:sp>
          <p:nvSpPr>
            <p:cNvPr id="14633" name="WordArt 1321">
              <a:extLst>
                <a:ext uri="{FF2B5EF4-FFF2-40B4-BE49-F238E27FC236}">
                  <a16:creationId xmlns:a16="http://schemas.microsoft.com/office/drawing/2014/main" id="{FB20202D-03BE-4284-BECE-FDEE62AAD5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  <p:sp>
          <p:nvSpPr>
            <p:cNvPr id="14634" name="WordArt 1322">
              <a:extLst>
                <a:ext uri="{FF2B5EF4-FFF2-40B4-BE49-F238E27FC236}">
                  <a16:creationId xmlns:a16="http://schemas.microsoft.com/office/drawing/2014/main" id="{8D346FB7-9894-40A2-AC83-AC3E3FFE01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</p:grpSp>
      <p:grpSp>
        <p:nvGrpSpPr>
          <p:cNvPr id="14635" name="Group 1323">
            <a:extLst>
              <a:ext uri="{FF2B5EF4-FFF2-40B4-BE49-F238E27FC236}">
                <a16:creationId xmlns:a16="http://schemas.microsoft.com/office/drawing/2014/main" id="{10F4A54F-DAE0-4BE6-BEFE-03E79339BDAC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10294938"/>
            <a:ext cx="396875" cy="133350"/>
            <a:chOff x="1471" y="5933"/>
            <a:chExt cx="250" cy="84"/>
          </a:xfrm>
        </p:grpSpPr>
        <p:sp>
          <p:nvSpPr>
            <p:cNvPr id="14636" name="WordArt 1324">
              <a:extLst>
                <a:ext uri="{FF2B5EF4-FFF2-40B4-BE49-F238E27FC236}">
                  <a16:creationId xmlns:a16="http://schemas.microsoft.com/office/drawing/2014/main" id="{270A9393-DE78-4DC7-9449-D80B61D271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9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  <p:sp>
          <p:nvSpPr>
            <p:cNvPr id="14637" name="WordArt 1325">
              <a:extLst>
                <a:ext uri="{FF2B5EF4-FFF2-40B4-BE49-F238E27FC236}">
                  <a16:creationId xmlns:a16="http://schemas.microsoft.com/office/drawing/2014/main" id="{C8777AE8-A795-4D93-A693-3491BC8A62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9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</p:grpSp>
      <p:grpSp>
        <p:nvGrpSpPr>
          <p:cNvPr id="14638" name="Group 1326">
            <a:extLst>
              <a:ext uri="{FF2B5EF4-FFF2-40B4-BE49-F238E27FC236}">
                <a16:creationId xmlns:a16="http://schemas.microsoft.com/office/drawing/2014/main" id="{0B6EEDCF-EC8F-4D65-AD5D-DE06850C6622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8134350"/>
            <a:ext cx="396875" cy="133350"/>
            <a:chOff x="1471" y="6129"/>
            <a:chExt cx="250" cy="84"/>
          </a:xfrm>
        </p:grpSpPr>
        <p:sp>
          <p:nvSpPr>
            <p:cNvPr id="14639" name="WordArt 1327">
              <a:extLst>
                <a:ext uri="{FF2B5EF4-FFF2-40B4-BE49-F238E27FC236}">
                  <a16:creationId xmlns:a16="http://schemas.microsoft.com/office/drawing/2014/main" id="{BCC482EF-3D12-48D7-8855-E27AC3E68F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1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  <p:sp>
          <p:nvSpPr>
            <p:cNvPr id="14640" name="WordArt 1328">
              <a:extLst>
                <a:ext uri="{FF2B5EF4-FFF2-40B4-BE49-F238E27FC236}">
                  <a16:creationId xmlns:a16="http://schemas.microsoft.com/office/drawing/2014/main" id="{3CADF318-BE85-4587-A01D-4CC118C6B9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1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</p:grpSp>
      <p:grpSp>
        <p:nvGrpSpPr>
          <p:cNvPr id="14641" name="Group 1329">
            <a:extLst>
              <a:ext uri="{FF2B5EF4-FFF2-40B4-BE49-F238E27FC236}">
                <a16:creationId xmlns:a16="http://schemas.microsoft.com/office/drawing/2014/main" id="{02FB4224-F612-48D0-A5D3-867842AF497B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8943975"/>
            <a:ext cx="396875" cy="133350"/>
            <a:chOff x="1471" y="6356"/>
            <a:chExt cx="250" cy="84"/>
          </a:xfrm>
        </p:grpSpPr>
        <p:sp>
          <p:nvSpPr>
            <p:cNvPr id="14642" name="WordArt 1330">
              <a:extLst>
                <a:ext uri="{FF2B5EF4-FFF2-40B4-BE49-F238E27FC236}">
                  <a16:creationId xmlns:a16="http://schemas.microsoft.com/office/drawing/2014/main" id="{4626BEE6-2EB4-4491-AD66-750720ED0F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3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  <p:sp>
          <p:nvSpPr>
            <p:cNvPr id="14643" name="WordArt 1331">
              <a:extLst>
                <a:ext uri="{FF2B5EF4-FFF2-40B4-BE49-F238E27FC236}">
                  <a16:creationId xmlns:a16="http://schemas.microsoft.com/office/drawing/2014/main" id="{6D0CC760-7CAA-4727-BF2D-0862932B23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3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</p:grpSp>
      <p:grpSp>
        <p:nvGrpSpPr>
          <p:cNvPr id="14644" name="Group 1332">
            <a:extLst>
              <a:ext uri="{FF2B5EF4-FFF2-40B4-BE49-F238E27FC236}">
                <a16:creationId xmlns:a16="http://schemas.microsoft.com/office/drawing/2014/main" id="{A5DE22F2-7ABB-45AE-840E-2190257B55FC}"/>
              </a:ext>
            </a:extLst>
          </p:cNvPr>
          <p:cNvGrpSpPr>
            <a:grpSpLocks/>
          </p:cNvGrpSpPr>
          <p:nvPr/>
        </p:nvGrpSpPr>
        <p:grpSpPr bwMode="auto">
          <a:xfrm>
            <a:off x="4513263" y="5524500"/>
            <a:ext cx="396875" cy="133350"/>
            <a:chOff x="5122" y="4287"/>
            <a:chExt cx="250" cy="84"/>
          </a:xfrm>
        </p:grpSpPr>
        <p:sp>
          <p:nvSpPr>
            <p:cNvPr id="14645" name="WordArt 1333">
              <a:extLst>
                <a:ext uri="{FF2B5EF4-FFF2-40B4-BE49-F238E27FC236}">
                  <a16:creationId xmlns:a16="http://schemas.microsoft.com/office/drawing/2014/main" id="{FF5F5B84-146E-4B95-8C0B-8756E8F792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2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  <p:sp>
          <p:nvSpPr>
            <p:cNvPr id="14646" name="WordArt 1334">
              <a:extLst>
                <a:ext uri="{FF2B5EF4-FFF2-40B4-BE49-F238E27FC236}">
                  <a16:creationId xmlns:a16="http://schemas.microsoft.com/office/drawing/2014/main" id="{2E8C1CA0-0F3F-486E-8B44-41333BEAA1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3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</p:grpSp>
      <p:grpSp>
        <p:nvGrpSpPr>
          <p:cNvPr id="14647" name="Group 1335">
            <a:extLst>
              <a:ext uri="{FF2B5EF4-FFF2-40B4-BE49-F238E27FC236}">
                <a16:creationId xmlns:a16="http://schemas.microsoft.com/office/drawing/2014/main" id="{DCCFD858-1C79-4813-9C59-1C6D347F6C1D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3094038"/>
            <a:ext cx="396875" cy="133350"/>
            <a:chOff x="4712" y="4484"/>
            <a:chExt cx="250" cy="84"/>
          </a:xfrm>
        </p:grpSpPr>
        <p:sp>
          <p:nvSpPr>
            <p:cNvPr id="14648" name="WordArt 1336">
              <a:extLst>
                <a:ext uri="{FF2B5EF4-FFF2-40B4-BE49-F238E27FC236}">
                  <a16:creationId xmlns:a16="http://schemas.microsoft.com/office/drawing/2014/main" id="{A6BC6B22-ADAB-4361-8097-D790C8D721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  <p:sp>
          <p:nvSpPr>
            <p:cNvPr id="14649" name="WordArt 1337">
              <a:extLst>
                <a:ext uri="{FF2B5EF4-FFF2-40B4-BE49-F238E27FC236}">
                  <a16:creationId xmlns:a16="http://schemas.microsoft.com/office/drawing/2014/main" id="{E9157509-15AA-42A3-B404-055FE78112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</p:grpSp>
      <p:grpSp>
        <p:nvGrpSpPr>
          <p:cNvPr id="14650" name="Group 1338">
            <a:extLst>
              <a:ext uri="{FF2B5EF4-FFF2-40B4-BE49-F238E27FC236}">
                <a16:creationId xmlns:a16="http://schemas.microsoft.com/office/drawing/2014/main" id="{7F451B7E-2A8D-4A3F-8075-380FCEF912A1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2284413"/>
            <a:ext cx="396875" cy="133350"/>
            <a:chOff x="4712" y="4628"/>
            <a:chExt cx="250" cy="84"/>
          </a:xfrm>
        </p:grpSpPr>
        <p:sp>
          <p:nvSpPr>
            <p:cNvPr id="14651" name="WordArt 1339">
              <a:extLst>
                <a:ext uri="{FF2B5EF4-FFF2-40B4-BE49-F238E27FC236}">
                  <a16:creationId xmlns:a16="http://schemas.microsoft.com/office/drawing/2014/main" id="{4B2CB825-5A32-42CD-AF20-7D35D45870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6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  <p:sp>
          <p:nvSpPr>
            <p:cNvPr id="14652" name="WordArt 1340">
              <a:extLst>
                <a:ext uri="{FF2B5EF4-FFF2-40B4-BE49-F238E27FC236}">
                  <a16:creationId xmlns:a16="http://schemas.microsoft.com/office/drawing/2014/main" id="{863DC33F-E5D0-4989-9C64-99F42A73B1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6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</p:grpSp>
      <p:grpSp>
        <p:nvGrpSpPr>
          <p:cNvPr id="14653" name="Group 1341">
            <a:extLst>
              <a:ext uri="{FF2B5EF4-FFF2-40B4-BE49-F238E27FC236}">
                <a16:creationId xmlns:a16="http://schemas.microsoft.com/office/drawing/2014/main" id="{FF708DB4-630A-4439-9AD2-AB43D4CF4CBC}"/>
              </a:ext>
            </a:extLst>
          </p:cNvPr>
          <p:cNvGrpSpPr>
            <a:grpSpLocks/>
          </p:cNvGrpSpPr>
          <p:nvPr/>
        </p:nvGrpSpPr>
        <p:grpSpPr bwMode="auto">
          <a:xfrm>
            <a:off x="5413375" y="7054850"/>
            <a:ext cx="396875" cy="133350"/>
            <a:chOff x="4712" y="4824"/>
            <a:chExt cx="250" cy="84"/>
          </a:xfrm>
        </p:grpSpPr>
        <p:sp>
          <p:nvSpPr>
            <p:cNvPr id="14654" name="WordArt 1342">
              <a:extLst>
                <a:ext uri="{FF2B5EF4-FFF2-40B4-BE49-F238E27FC236}">
                  <a16:creationId xmlns:a16="http://schemas.microsoft.com/office/drawing/2014/main" id="{8CB71991-A90E-4CA7-8AF9-D6432584BC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8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  <p:sp>
          <p:nvSpPr>
            <p:cNvPr id="14655" name="WordArt 1343">
              <a:extLst>
                <a:ext uri="{FF2B5EF4-FFF2-40B4-BE49-F238E27FC236}">
                  <a16:creationId xmlns:a16="http://schemas.microsoft.com/office/drawing/2014/main" id="{B45368E5-0760-460E-8523-29D57E7A2E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8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</p:grpSp>
      <p:grpSp>
        <p:nvGrpSpPr>
          <p:cNvPr id="14656" name="Group 1344">
            <a:extLst>
              <a:ext uri="{FF2B5EF4-FFF2-40B4-BE49-F238E27FC236}">
                <a16:creationId xmlns:a16="http://schemas.microsoft.com/office/drawing/2014/main" id="{74952DC9-5D88-4D1D-8A08-9FFB0879DFFE}"/>
              </a:ext>
            </a:extLst>
          </p:cNvPr>
          <p:cNvGrpSpPr>
            <a:grpSpLocks/>
          </p:cNvGrpSpPr>
          <p:nvPr/>
        </p:nvGrpSpPr>
        <p:grpSpPr bwMode="auto">
          <a:xfrm>
            <a:off x="5413375" y="6694488"/>
            <a:ext cx="396875" cy="133350"/>
            <a:chOff x="4712" y="5051"/>
            <a:chExt cx="250" cy="84"/>
          </a:xfrm>
        </p:grpSpPr>
        <p:sp>
          <p:nvSpPr>
            <p:cNvPr id="14657" name="WordArt 1345">
              <a:extLst>
                <a:ext uri="{FF2B5EF4-FFF2-40B4-BE49-F238E27FC236}">
                  <a16:creationId xmlns:a16="http://schemas.microsoft.com/office/drawing/2014/main" id="{E462AD0E-C522-44F5-A7A5-77ADFB9DF5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  <p:sp>
          <p:nvSpPr>
            <p:cNvPr id="14658" name="WordArt 1346">
              <a:extLst>
                <a:ext uri="{FF2B5EF4-FFF2-40B4-BE49-F238E27FC236}">
                  <a16:creationId xmlns:a16="http://schemas.microsoft.com/office/drawing/2014/main" id="{FD136C62-6849-4097-864D-546354EEA5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</p:grpSp>
      <p:grpSp>
        <p:nvGrpSpPr>
          <p:cNvPr id="14659" name="Group 1347">
            <a:extLst>
              <a:ext uri="{FF2B5EF4-FFF2-40B4-BE49-F238E27FC236}">
                <a16:creationId xmlns:a16="http://schemas.microsoft.com/office/drawing/2014/main" id="{2671F453-FC5B-4F3A-9734-E932A9712CFD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850063"/>
            <a:ext cx="396875" cy="133350"/>
            <a:chOff x="1287" y="7634"/>
            <a:chExt cx="250" cy="84"/>
          </a:xfrm>
        </p:grpSpPr>
        <p:sp>
          <p:nvSpPr>
            <p:cNvPr id="14660" name="WordArt 1348">
              <a:extLst>
                <a:ext uri="{FF2B5EF4-FFF2-40B4-BE49-F238E27FC236}">
                  <a16:creationId xmlns:a16="http://schemas.microsoft.com/office/drawing/2014/main" id="{CAC3B0FF-3E61-4BD7-8908-3B31F7E5AF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7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  <p:sp>
          <p:nvSpPr>
            <p:cNvPr id="14661" name="WordArt 1349">
              <a:extLst>
                <a:ext uri="{FF2B5EF4-FFF2-40B4-BE49-F238E27FC236}">
                  <a16:creationId xmlns:a16="http://schemas.microsoft.com/office/drawing/2014/main" id="{75A9F93E-B252-4120-8E35-89DE429649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8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</p:grpSp>
      <p:grpSp>
        <p:nvGrpSpPr>
          <p:cNvPr id="14662" name="Group 1350">
            <a:extLst>
              <a:ext uri="{FF2B5EF4-FFF2-40B4-BE49-F238E27FC236}">
                <a16:creationId xmlns:a16="http://schemas.microsoft.com/office/drawing/2014/main" id="{8A735D3C-A5BA-4B88-97D8-E7C2E3E95620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1833563"/>
            <a:ext cx="396875" cy="133350"/>
            <a:chOff x="5144" y="4484"/>
            <a:chExt cx="250" cy="84"/>
          </a:xfrm>
        </p:grpSpPr>
        <p:sp>
          <p:nvSpPr>
            <p:cNvPr id="14663" name="WordArt 1351">
              <a:extLst>
                <a:ext uri="{FF2B5EF4-FFF2-40B4-BE49-F238E27FC236}">
                  <a16:creationId xmlns:a16="http://schemas.microsoft.com/office/drawing/2014/main" id="{1A318357-C514-44D6-9560-5E71372562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  <p:sp>
          <p:nvSpPr>
            <p:cNvPr id="14664" name="WordArt 1352">
              <a:extLst>
                <a:ext uri="{FF2B5EF4-FFF2-40B4-BE49-F238E27FC236}">
                  <a16:creationId xmlns:a16="http://schemas.microsoft.com/office/drawing/2014/main" id="{8A64ECEC-2439-40CE-8C9B-33ED93F96D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</p:grpSp>
      <p:grpSp>
        <p:nvGrpSpPr>
          <p:cNvPr id="14665" name="Group 1353">
            <a:extLst>
              <a:ext uri="{FF2B5EF4-FFF2-40B4-BE49-F238E27FC236}">
                <a16:creationId xmlns:a16="http://schemas.microsoft.com/office/drawing/2014/main" id="{650D1933-4A59-4DD6-9DC7-03A30FB68FB3}"/>
              </a:ext>
            </a:extLst>
          </p:cNvPr>
          <p:cNvGrpSpPr>
            <a:grpSpLocks/>
          </p:cNvGrpSpPr>
          <p:nvPr/>
        </p:nvGrpSpPr>
        <p:grpSpPr bwMode="auto">
          <a:xfrm>
            <a:off x="4781550" y="9845675"/>
            <a:ext cx="396875" cy="133350"/>
            <a:chOff x="1606" y="6954"/>
            <a:chExt cx="250" cy="84"/>
          </a:xfrm>
        </p:grpSpPr>
        <p:sp>
          <p:nvSpPr>
            <p:cNvPr id="14666" name="WordArt 1354">
              <a:extLst>
                <a:ext uri="{FF2B5EF4-FFF2-40B4-BE49-F238E27FC236}">
                  <a16:creationId xmlns:a16="http://schemas.microsoft.com/office/drawing/2014/main" id="{75F0780C-1AF3-48A5-82F4-7E9527D22F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695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  <p:sp>
          <p:nvSpPr>
            <p:cNvPr id="14667" name="WordArt 1355">
              <a:extLst>
                <a:ext uri="{FF2B5EF4-FFF2-40B4-BE49-F238E27FC236}">
                  <a16:creationId xmlns:a16="http://schemas.microsoft.com/office/drawing/2014/main" id="{D1F70AD4-BDDE-4E26-8597-D30FDD70CD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695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</p:grpSp>
      <p:grpSp>
        <p:nvGrpSpPr>
          <p:cNvPr id="14668" name="Group 1356">
            <a:extLst>
              <a:ext uri="{FF2B5EF4-FFF2-40B4-BE49-F238E27FC236}">
                <a16:creationId xmlns:a16="http://schemas.microsoft.com/office/drawing/2014/main" id="{94F96ECB-11EC-4695-A168-32EC856EF8C2}"/>
              </a:ext>
            </a:extLst>
          </p:cNvPr>
          <p:cNvGrpSpPr>
            <a:grpSpLocks/>
          </p:cNvGrpSpPr>
          <p:nvPr/>
        </p:nvGrpSpPr>
        <p:grpSpPr bwMode="auto">
          <a:xfrm>
            <a:off x="2713038" y="6784975"/>
            <a:ext cx="396875" cy="133350"/>
            <a:chOff x="1606" y="7150"/>
            <a:chExt cx="250" cy="84"/>
          </a:xfrm>
        </p:grpSpPr>
        <p:sp>
          <p:nvSpPr>
            <p:cNvPr id="14669" name="WordArt 1357">
              <a:extLst>
                <a:ext uri="{FF2B5EF4-FFF2-40B4-BE49-F238E27FC236}">
                  <a16:creationId xmlns:a16="http://schemas.microsoft.com/office/drawing/2014/main" id="{A4CB97C9-728F-4185-8871-5784582C07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  <p:sp>
          <p:nvSpPr>
            <p:cNvPr id="14670" name="WordArt 1358">
              <a:extLst>
                <a:ext uri="{FF2B5EF4-FFF2-40B4-BE49-F238E27FC236}">
                  <a16:creationId xmlns:a16="http://schemas.microsoft.com/office/drawing/2014/main" id="{29CA1431-28E3-4A9B-9862-1B0D197999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</p:grpSp>
      <p:grpSp>
        <p:nvGrpSpPr>
          <p:cNvPr id="14671" name="Group 1359">
            <a:extLst>
              <a:ext uri="{FF2B5EF4-FFF2-40B4-BE49-F238E27FC236}">
                <a16:creationId xmlns:a16="http://schemas.microsoft.com/office/drawing/2014/main" id="{BB4F14DC-F1A5-4773-9477-8F6244D3D376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3994150"/>
            <a:ext cx="396875" cy="133350"/>
            <a:chOff x="5144" y="5051"/>
            <a:chExt cx="250" cy="84"/>
          </a:xfrm>
        </p:grpSpPr>
        <p:sp>
          <p:nvSpPr>
            <p:cNvPr id="14672" name="WordArt 1360">
              <a:extLst>
                <a:ext uri="{FF2B5EF4-FFF2-40B4-BE49-F238E27FC236}">
                  <a16:creationId xmlns:a16="http://schemas.microsoft.com/office/drawing/2014/main" id="{0906DF5C-B3B8-474A-957D-2CBB444D4E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  <p:sp>
          <p:nvSpPr>
            <p:cNvPr id="14673" name="WordArt 1361">
              <a:extLst>
                <a:ext uri="{FF2B5EF4-FFF2-40B4-BE49-F238E27FC236}">
                  <a16:creationId xmlns:a16="http://schemas.microsoft.com/office/drawing/2014/main" id="{763ADBD4-3387-4517-9005-7ECD9C1973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</p:grpSp>
      <p:grpSp>
        <p:nvGrpSpPr>
          <p:cNvPr id="14674" name="Group 1362">
            <a:extLst>
              <a:ext uri="{FF2B5EF4-FFF2-40B4-BE49-F238E27FC236}">
                <a16:creationId xmlns:a16="http://schemas.microsoft.com/office/drawing/2014/main" id="{0D9E463A-9762-4CCE-BD9B-F52E47EB4251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11374438"/>
            <a:ext cx="396875" cy="133350"/>
            <a:chOff x="1719" y="7634"/>
            <a:chExt cx="250" cy="84"/>
          </a:xfrm>
        </p:grpSpPr>
        <p:sp>
          <p:nvSpPr>
            <p:cNvPr id="14675" name="WordArt 1363">
              <a:extLst>
                <a:ext uri="{FF2B5EF4-FFF2-40B4-BE49-F238E27FC236}">
                  <a16:creationId xmlns:a16="http://schemas.microsoft.com/office/drawing/2014/main" id="{3CF2B883-4423-45FA-88D5-D1012B0537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  <p:sp>
          <p:nvSpPr>
            <p:cNvPr id="14676" name="WordArt 1364">
              <a:extLst>
                <a:ext uri="{FF2B5EF4-FFF2-40B4-BE49-F238E27FC236}">
                  <a16:creationId xmlns:a16="http://schemas.microsoft.com/office/drawing/2014/main" id="{3BE857F4-4FB3-428C-8C09-B5C173D4B7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53F7CE7E-C4C0-4349-8874-78273AEFEE04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550863"/>
            <a:ext cx="7966075" cy="11745912"/>
            <a:chOff x="387" y="347"/>
            <a:chExt cx="5018" cy="7399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80DF9DEE-A572-4509-A686-4744F0690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4826"/>
              <a:ext cx="1587" cy="1616"/>
            </a:xfrm>
            <a:custGeom>
              <a:avLst/>
              <a:gdLst>
                <a:gd name="T0" fmla="*/ 1304 w 1588"/>
                <a:gd name="T1" fmla="*/ 1616 h 1616"/>
                <a:gd name="T2" fmla="*/ 1021 w 1588"/>
                <a:gd name="T3" fmla="*/ 1616 h 1616"/>
                <a:gd name="T4" fmla="*/ 822 w 1588"/>
                <a:gd name="T5" fmla="*/ 1417 h 1616"/>
                <a:gd name="T6" fmla="*/ 680 w 1588"/>
                <a:gd name="T7" fmla="*/ 1531 h 1616"/>
                <a:gd name="T8" fmla="*/ 595 w 1588"/>
                <a:gd name="T9" fmla="*/ 1361 h 1616"/>
                <a:gd name="T10" fmla="*/ 567 w 1588"/>
                <a:gd name="T11" fmla="*/ 1162 h 1616"/>
                <a:gd name="T12" fmla="*/ 425 w 1588"/>
                <a:gd name="T13" fmla="*/ 992 h 1616"/>
                <a:gd name="T14" fmla="*/ 482 w 1588"/>
                <a:gd name="T15" fmla="*/ 879 h 1616"/>
                <a:gd name="T16" fmla="*/ 227 w 1588"/>
                <a:gd name="T17" fmla="*/ 794 h 1616"/>
                <a:gd name="T18" fmla="*/ 28 w 1588"/>
                <a:gd name="T19" fmla="*/ 709 h 1616"/>
                <a:gd name="T20" fmla="*/ 28 w 1588"/>
                <a:gd name="T21" fmla="*/ 482 h 1616"/>
                <a:gd name="T22" fmla="*/ 170 w 1588"/>
                <a:gd name="T23" fmla="*/ 283 h 1616"/>
                <a:gd name="T24" fmla="*/ 312 w 1588"/>
                <a:gd name="T25" fmla="*/ 255 h 1616"/>
                <a:gd name="T26" fmla="*/ 510 w 1588"/>
                <a:gd name="T27" fmla="*/ 283 h 1616"/>
                <a:gd name="T28" fmla="*/ 624 w 1588"/>
                <a:gd name="T29" fmla="*/ 142 h 1616"/>
                <a:gd name="T30" fmla="*/ 737 w 1588"/>
                <a:gd name="T31" fmla="*/ 142 h 1616"/>
                <a:gd name="T32" fmla="*/ 964 w 1588"/>
                <a:gd name="T33" fmla="*/ 113 h 1616"/>
                <a:gd name="T34" fmla="*/ 879 w 1588"/>
                <a:gd name="T35" fmla="*/ 28 h 1616"/>
                <a:gd name="T36" fmla="*/ 1077 w 1588"/>
                <a:gd name="T37" fmla="*/ 0 h 1616"/>
                <a:gd name="T38" fmla="*/ 1247 w 1588"/>
                <a:gd name="T39" fmla="*/ 0 h 1616"/>
                <a:gd name="T40" fmla="*/ 1389 w 1588"/>
                <a:gd name="T41" fmla="*/ 56 h 1616"/>
                <a:gd name="T42" fmla="*/ 1446 w 1588"/>
                <a:gd name="T43" fmla="*/ 113 h 1616"/>
                <a:gd name="T44" fmla="*/ 1361 w 1588"/>
                <a:gd name="T45" fmla="*/ 142 h 1616"/>
                <a:gd name="T46" fmla="*/ 1332 w 1588"/>
                <a:gd name="T47" fmla="*/ 340 h 1616"/>
                <a:gd name="T48" fmla="*/ 1417 w 1588"/>
                <a:gd name="T49" fmla="*/ 312 h 1616"/>
                <a:gd name="T50" fmla="*/ 1559 w 1588"/>
                <a:gd name="T51" fmla="*/ 283 h 1616"/>
                <a:gd name="T52" fmla="*/ 1502 w 1588"/>
                <a:gd name="T53" fmla="*/ 425 h 1616"/>
                <a:gd name="T54" fmla="*/ 1446 w 1588"/>
                <a:gd name="T55" fmla="*/ 567 h 1616"/>
                <a:gd name="T56" fmla="*/ 1389 w 1588"/>
                <a:gd name="T57" fmla="*/ 850 h 1616"/>
                <a:gd name="T58" fmla="*/ 1304 w 1588"/>
                <a:gd name="T59" fmla="*/ 907 h 1616"/>
                <a:gd name="T60" fmla="*/ 1134 w 1588"/>
                <a:gd name="T61" fmla="*/ 1020 h 1616"/>
                <a:gd name="T62" fmla="*/ 1077 w 1588"/>
                <a:gd name="T63" fmla="*/ 935 h 1616"/>
                <a:gd name="T64" fmla="*/ 992 w 1588"/>
                <a:gd name="T65" fmla="*/ 879 h 1616"/>
                <a:gd name="T66" fmla="*/ 964 w 1588"/>
                <a:gd name="T67" fmla="*/ 964 h 1616"/>
                <a:gd name="T68" fmla="*/ 964 w 1588"/>
                <a:gd name="T69" fmla="*/ 1049 h 1616"/>
                <a:gd name="T70" fmla="*/ 1021 w 1588"/>
                <a:gd name="T71" fmla="*/ 1247 h 1616"/>
                <a:gd name="T72" fmla="*/ 1134 w 1588"/>
                <a:gd name="T73" fmla="*/ 1389 h 1616"/>
                <a:gd name="T74" fmla="*/ 1247 w 1588"/>
                <a:gd name="T75" fmla="*/ 144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616">
                  <a:moveTo>
                    <a:pt x="1361" y="1502"/>
                  </a:moveTo>
                  <a:lnTo>
                    <a:pt x="1304" y="1616"/>
                  </a:lnTo>
                  <a:lnTo>
                    <a:pt x="1191" y="1531"/>
                  </a:lnTo>
                  <a:lnTo>
                    <a:pt x="1021" y="1616"/>
                  </a:lnTo>
                  <a:lnTo>
                    <a:pt x="964" y="1502"/>
                  </a:lnTo>
                  <a:lnTo>
                    <a:pt x="822" y="1417"/>
                  </a:lnTo>
                  <a:lnTo>
                    <a:pt x="765" y="1531"/>
                  </a:lnTo>
                  <a:lnTo>
                    <a:pt x="680" y="1531"/>
                  </a:lnTo>
                  <a:lnTo>
                    <a:pt x="680" y="1446"/>
                  </a:lnTo>
                  <a:lnTo>
                    <a:pt x="595" y="1361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95" y="992"/>
                  </a:lnTo>
                  <a:lnTo>
                    <a:pt x="425" y="992"/>
                  </a:lnTo>
                  <a:lnTo>
                    <a:pt x="425" y="935"/>
                  </a:lnTo>
                  <a:lnTo>
                    <a:pt x="482" y="879"/>
                  </a:lnTo>
                  <a:lnTo>
                    <a:pt x="454" y="822"/>
                  </a:lnTo>
                  <a:lnTo>
                    <a:pt x="227" y="794"/>
                  </a:lnTo>
                  <a:lnTo>
                    <a:pt x="142" y="709"/>
                  </a:lnTo>
                  <a:lnTo>
                    <a:pt x="28" y="709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57" y="312"/>
                  </a:lnTo>
                  <a:lnTo>
                    <a:pt x="170" y="283"/>
                  </a:lnTo>
                  <a:lnTo>
                    <a:pt x="255" y="283"/>
                  </a:lnTo>
                  <a:lnTo>
                    <a:pt x="312" y="255"/>
                  </a:lnTo>
                  <a:lnTo>
                    <a:pt x="425" y="312"/>
                  </a:lnTo>
                  <a:lnTo>
                    <a:pt x="510" y="283"/>
                  </a:lnTo>
                  <a:lnTo>
                    <a:pt x="567" y="170"/>
                  </a:lnTo>
                  <a:lnTo>
                    <a:pt x="624" y="142"/>
                  </a:lnTo>
                  <a:lnTo>
                    <a:pt x="652" y="56"/>
                  </a:lnTo>
                  <a:lnTo>
                    <a:pt x="737" y="142"/>
                  </a:lnTo>
                  <a:lnTo>
                    <a:pt x="907" y="170"/>
                  </a:lnTo>
                  <a:lnTo>
                    <a:pt x="964" y="113"/>
                  </a:lnTo>
                  <a:lnTo>
                    <a:pt x="879" y="85"/>
                  </a:lnTo>
                  <a:lnTo>
                    <a:pt x="879" y="28"/>
                  </a:lnTo>
                  <a:lnTo>
                    <a:pt x="964" y="56"/>
                  </a:lnTo>
                  <a:lnTo>
                    <a:pt x="1077" y="0"/>
                  </a:lnTo>
                  <a:lnTo>
                    <a:pt x="1162" y="28"/>
                  </a:lnTo>
                  <a:lnTo>
                    <a:pt x="1247" y="0"/>
                  </a:lnTo>
                  <a:lnTo>
                    <a:pt x="1361" y="28"/>
                  </a:lnTo>
                  <a:lnTo>
                    <a:pt x="1389" y="56"/>
                  </a:lnTo>
                  <a:lnTo>
                    <a:pt x="1417" y="56"/>
                  </a:lnTo>
                  <a:lnTo>
                    <a:pt x="1446" y="113"/>
                  </a:lnTo>
                  <a:lnTo>
                    <a:pt x="1389" y="170"/>
                  </a:lnTo>
                  <a:lnTo>
                    <a:pt x="1361" y="142"/>
                  </a:lnTo>
                  <a:lnTo>
                    <a:pt x="1304" y="198"/>
                  </a:lnTo>
                  <a:lnTo>
                    <a:pt x="1332" y="340"/>
                  </a:lnTo>
                  <a:lnTo>
                    <a:pt x="1389" y="397"/>
                  </a:lnTo>
                  <a:lnTo>
                    <a:pt x="1417" y="312"/>
                  </a:lnTo>
                  <a:lnTo>
                    <a:pt x="1502" y="340"/>
                  </a:lnTo>
                  <a:lnTo>
                    <a:pt x="1559" y="283"/>
                  </a:lnTo>
                  <a:lnTo>
                    <a:pt x="1588" y="425"/>
                  </a:lnTo>
                  <a:lnTo>
                    <a:pt x="1502" y="425"/>
                  </a:lnTo>
                  <a:lnTo>
                    <a:pt x="1559" y="510"/>
                  </a:lnTo>
                  <a:lnTo>
                    <a:pt x="1446" y="567"/>
                  </a:lnTo>
                  <a:lnTo>
                    <a:pt x="1531" y="709"/>
                  </a:lnTo>
                  <a:lnTo>
                    <a:pt x="1389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219" y="1049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35"/>
                  </a:lnTo>
                  <a:lnTo>
                    <a:pt x="1049" y="850"/>
                  </a:lnTo>
                  <a:lnTo>
                    <a:pt x="992" y="879"/>
                  </a:lnTo>
                  <a:lnTo>
                    <a:pt x="935" y="935"/>
                  </a:lnTo>
                  <a:lnTo>
                    <a:pt x="964" y="964"/>
                  </a:lnTo>
                  <a:lnTo>
                    <a:pt x="935" y="1020"/>
                  </a:lnTo>
                  <a:lnTo>
                    <a:pt x="964" y="1049"/>
                  </a:lnTo>
                  <a:lnTo>
                    <a:pt x="907" y="1162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91" y="1361"/>
                  </a:lnTo>
                  <a:lnTo>
                    <a:pt x="1247" y="1446"/>
                  </a:lnTo>
                  <a:lnTo>
                    <a:pt x="1361" y="150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34EFF44C-F797-4E38-A3F0-B13941B5D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30"/>
              <a:ext cx="1361" cy="1673"/>
            </a:xfrm>
            <a:custGeom>
              <a:avLst/>
              <a:gdLst>
                <a:gd name="T0" fmla="*/ 142 w 1361"/>
                <a:gd name="T1" fmla="*/ 1163 h 1673"/>
                <a:gd name="T2" fmla="*/ 198 w 1361"/>
                <a:gd name="T3" fmla="*/ 1021 h 1673"/>
                <a:gd name="T4" fmla="*/ 255 w 1361"/>
                <a:gd name="T5" fmla="*/ 879 h 1673"/>
                <a:gd name="T6" fmla="*/ 113 w 1361"/>
                <a:gd name="T7" fmla="*/ 908 h 1673"/>
                <a:gd name="T8" fmla="*/ 28 w 1361"/>
                <a:gd name="T9" fmla="*/ 936 h 1673"/>
                <a:gd name="T10" fmla="*/ 57 w 1361"/>
                <a:gd name="T11" fmla="*/ 738 h 1673"/>
                <a:gd name="T12" fmla="*/ 142 w 1361"/>
                <a:gd name="T13" fmla="*/ 709 h 1673"/>
                <a:gd name="T14" fmla="*/ 85 w 1361"/>
                <a:gd name="T15" fmla="*/ 652 h 1673"/>
                <a:gd name="T16" fmla="*/ 28 w 1361"/>
                <a:gd name="T17" fmla="*/ 567 h 1673"/>
                <a:gd name="T18" fmla="*/ 28 w 1361"/>
                <a:gd name="T19" fmla="*/ 369 h 1673"/>
                <a:gd name="T20" fmla="*/ 170 w 1361"/>
                <a:gd name="T21" fmla="*/ 454 h 1673"/>
                <a:gd name="T22" fmla="*/ 312 w 1361"/>
                <a:gd name="T23" fmla="*/ 454 h 1673"/>
                <a:gd name="T24" fmla="*/ 454 w 1361"/>
                <a:gd name="T25" fmla="*/ 426 h 1673"/>
                <a:gd name="T26" fmla="*/ 567 w 1361"/>
                <a:gd name="T27" fmla="*/ 482 h 1673"/>
                <a:gd name="T28" fmla="*/ 709 w 1361"/>
                <a:gd name="T29" fmla="*/ 426 h 1673"/>
                <a:gd name="T30" fmla="*/ 822 w 1361"/>
                <a:gd name="T31" fmla="*/ 341 h 1673"/>
                <a:gd name="T32" fmla="*/ 822 w 1361"/>
                <a:gd name="T33" fmla="*/ 284 h 1673"/>
                <a:gd name="T34" fmla="*/ 936 w 1361"/>
                <a:gd name="T35" fmla="*/ 0 h 1673"/>
                <a:gd name="T36" fmla="*/ 1049 w 1361"/>
                <a:gd name="T37" fmla="*/ 29 h 1673"/>
                <a:gd name="T38" fmla="*/ 1361 w 1361"/>
                <a:gd name="T39" fmla="*/ 85 h 1673"/>
                <a:gd name="T40" fmla="*/ 1191 w 1361"/>
                <a:gd name="T41" fmla="*/ 766 h 1673"/>
                <a:gd name="T42" fmla="*/ 1077 w 1361"/>
                <a:gd name="T43" fmla="*/ 851 h 1673"/>
                <a:gd name="T44" fmla="*/ 1106 w 1361"/>
                <a:gd name="T45" fmla="*/ 1021 h 1673"/>
                <a:gd name="T46" fmla="*/ 1219 w 1361"/>
                <a:gd name="T47" fmla="*/ 1276 h 1673"/>
                <a:gd name="T48" fmla="*/ 1276 w 1361"/>
                <a:gd name="T49" fmla="*/ 1390 h 1673"/>
                <a:gd name="T50" fmla="*/ 1191 w 1361"/>
                <a:gd name="T51" fmla="*/ 1503 h 1673"/>
                <a:gd name="T52" fmla="*/ 1162 w 1361"/>
                <a:gd name="T53" fmla="*/ 1616 h 1673"/>
                <a:gd name="T54" fmla="*/ 1162 w 1361"/>
                <a:gd name="T55" fmla="*/ 1673 h 1673"/>
                <a:gd name="T56" fmla="*/ 1021 w 1361"/>
                <a:gd name="T57" fmla="*/ 1673 h 1673"/>
                <a:gd name="T58" fmla="*/ 964 w 1361"/>
                <a:gd name="T59" fmla="*/ 1588 h 1673"/>
                <a:gd name="T60" fmla="*/ 879 w 1361"/>
                <a:gd name="T61" fmla="*/ 1475 h 1673"/>
                <a:gd name="T62" fmla="*/ 680 w 1361"/>
                <a:gd name="T63" fmla="*/ 1446 h 1673"/>
                <a:gd name="T64" fmla="*/ 510 w 1361"/>
                <a:gd name="T65" fmla="*/ 1390 h 1673"/>
                <a:gd name="T66" fmla="*/ 425 w 1361"/>
                <a:gd name="T67" fmla="*/ 1503 h 1673"/>
                <a:gd name="T68" fmla="*/ 340 w 1361"/>
                <a:gd name="T69" fmla="*/ 1418 h 1673"/>
                <a:gd name="T70" fmla="*/ 198 w 1361"/>
                <a:gd name="T71" fmla="*/ 139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673">
                  <a:moveTo>
                    <a:pt x="227" y="1305"/>
                  </a:moveTo>
                  <a:lnTo>
                    <a:pt x="142" y="1163"/>
                  </a:lnTo>
                  <a:lnTo>
                    <a:pt x="255" y="1106"/>
                  </a:lnTo>
                  <a:lnTo>
                    <a:pt x="198" y="1021"/>
                  </a:lnTo>
                  <a:lnTo>
                    <a:pt x="284" y="1021"/>
                  </a:lnTo>
                  <a:lnTo>
                    <a:pt x="255" y="879"/>
                  </a:lnTo>
                  <a:lnTo>
                    <a:pt x="198" y="936"/>
                  </a:lnTo>
                  <a:lnTo>
                    <a:pt x="113" y="908"/>
                  </a:lnTo>
                  <a:lnTo>
                    <a:pt x="85" y="993"/>
                  </a:lnTo>
                  <a:lnTo>
                    <a:pt x="28" y="936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85" y="766"/>
                  </a:lnTo>
                  <a:lnTo>
                    <a:pt x="142" y="709"/>
                  </a:lnTo>
                  <a:lnTo>
                    <a:pt x="113" y="652"/>
                  </a:lnTo>
                  <a:lnTo>
                    <a:pt x="85" y="652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85" y="426"/>
                  </a:lnTo>
                  <a:lnTo>
                    <a:pt x="28" y="369"/>
                  </a:lnTo>
                  <a:lnTo>
                    <a:pt x="113" y="341"/>
                  </a:lnTo>
                  <a:lnTo>
                    <a:pt x="170" y="454"/>
                  </a:lnTo>
                  <a:lnTo>
                    <a:pt x="227" y="426"/>
                  </a:lnTo>
                  <a:lnTo>
                    <a:pt x="312" y="454"/>
                  </a:lnTo>
                  <a:lnTo>
                    <a:pt x="340" y="397"/>
                  </a:lnTo>
                  <a:lnTo>
                    <a:pt x="454" y="426"/>
                  </a:lnTo>
                  <a:lnTo>
                    <a:pt x="510" y="482"/>
                  </a:lnTo>
                  <a:lnTo>
                    <a:pt x="567" y="482"/>
                  </a:lnTo>
                  <a:lnTo>
                    <a:pt x="595" y="426"/>
                  </a:lnTo>
                  <a:lnTo>
                    <a:pt x="709" y="426"/>
                  </a:lnTo>
                  <a:lnTo>
                    <a:pt x="765" y="454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84"/>
                  </a:lnTo>
                  <a:lnTo>
                    <a:pt x="822" y="171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91" y="85"/>
                  </a:lnTo>
                  <a:lnTo>
                    <a:pt x="1361" y="85"/>
                  </a:lnTo>
                  <a:lnTo>
                    <a:pt x="1162" y="681"/>
                  </a:lnTo>
                  <a:lnTo>
                    <a:pt x="1191" y="766"/>
                  </a:lnTo>
                  <a:lnTo>
                    <a:pt x="1162" y="851"/>
                  </a:lnTo>
                  <a:lnTo>
                    <a:pt x="1077" y="851"/>
                  </a:lnTo>
                  <a:lnTo>
                    <a:pt x="1162" y="936"/>
                  </a:lnTo>
                  <a:lnTo>
                    <a:pt x="1106" y="1021"/>
                  </a:lnTo>
                  <a:lnTo>
                    <a:pt x="1134" y="1276"/>
                  </a:lnTo>
                  <a:lnTo>
                    <a:pt x="1219" y="1276"/>
                  </a:lnTo>
                  <a:lnTo>
                    <a:pt x="1219" y="1333"/>
                  </a:lnTo>
                  <a:lnTo>
                    <a:pt x="1276" y="1390"/>
                  </a:lnTo>
                  <a:lnTo>
                    <a:pt x="1247" y="1531"/>
                  </a:lnTo>
                  <a:lnTo>
                    <a:pt x="1191" y="1503"/>
                  </a:lnTo>
                  <a:lnTo>
                    <a:pt x="1219" y="1588"/>
                  </a:lnTo>
                  <a:lnTo>
                    <a:pt x="1162" y="1616"/>
                  </a:lnTo>
                  <a:lnTo>
                    <a:pt x="1219" y="1673"/>
                  </a:lnTo>
                  <a:lnTo>
                    <a:pt x="1162" y="1673"/>
                  </a:lnTo>
                  <a:lnTo>
                    <a:pt x="1134" y="1673"/>
                  </a:lnTo>
                  <a:lnTo>
                    <a:pt x="1021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879" y="1531"/>
                  </a:lnTo>
                  <a:lnTo>
                    <a:pt x="879" y="1475"/>
                  </a:lnTo>
                  <a:lnTo>
                    <a:pt x="822" y="1446"/>
                  </a:lnTo>
                  <a:lnTo>
                    <a:pt x="680" y="1446"/>
                  </a:lnTo>
                  <a:lnTo>
                    <a:pt x="624" y="1390"/>
                  </a:lnTo>
                  <a:lnTo>
                    <a:pt x="510" y="1390"/>
                  </a:lnTo>
                  <a:lnTo>
                    <a:pt x="539" y="1475"/>
                  </a:lnTo>
                  <a:lnTo>
                    <a:pt x="425" y="1503"/>
                  </a:lnTo>
                  <a:lnTo>
                    <a:pt x="340" y="1446"/>
                  </a:lnTo>
                  <a:lnTo>
                    <a:pt x="340" y="1418"/>
                  </a:lnTo>
                  <a:lnTo>
                    <a:pt x="255" y="1418"/>
                  </a:lnTo>
                  <a:lnTo>
                    <a:pt x="198" y="1390"/>
                  </a:lnTo>
                  <a:lnTo>
                    <a:pt x="227" y="130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56D27B1B-8D9E-44D6-966E-3C5CBA686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684"/>
              <a:ext cx="822" cy="454"/>
            </a:xfrm>
            <a:custGeom>
              <a:avLst/>
              <a:gdLst>
                <a:gd name="T0" fmla="*/ 737 w 822"/>
                <a:gd name="T1" fmla="*/ 170 h 454"/>
                <a:gd name="T2" fmla="*/ 737 w 822"/>
                <a:gd name="T3" fmla="*/ 227 h 454"/>
                <a:gd name="T4" fmla="*/ 822 w 822"/>
                <a:gd name="T5" fmla="*/ 255 h 454"/>
                <a:gd name="T6" fmla="*/ 765 w 822"/>
                <a:gd name="T7" fmla="*/ 312 h 454"/>
                <a:gd name="T8" fmla="*/ 595 w 822"/>
                <a:gd name="T9" fmla="*/ 284 h 454"/>
                <a:gd name="T10" fmla="*/ 510 w 822"/>
                <a:gd name="T11" fmla="*/ 198 h 454"/>
                <a:gd name="T12" fmla="*/ 482 w 822"/>
                <a:gd name="T13" fmla="*/ 284 h 454"/>
                <a:gd name="T14" fmla="*/ 425 w 822"/>
                <a:gd name="T15" fmla="*/ 312 h 454"/>
                <a:gd name="T16" fmla="*/ 368 w 822"/>
                <a:gd name="T17" fmla="*/ 425 h 454"/>
                <a:gd name="T18" fmla="*/ 283 w 822"/>
                <a:gd name="T19" fmla="*/ 454 h 454"/>
                <a:gd name="T20" fmla="*/ 170 w 822"/>
                <a:gd name="T21" fmla="*/ 397 h 454"/>
                <a:gd name="T22" fmla="*/ 113 w 822"/>
                <a:gd name="T23" fmla="*/ 425 h 454"/>
                <a:gd name="T24" fmla="*/ 28 w 822"/>
                <a:gd name="T25" fmla="*/ 425 h 454"/>
                <a:gd name="T26" fmla="*/ 0 w 822"/>
                <a:gd name="T27" fmla="*/ 369 h 454"/>
                <a:gd name="T28" fmla="*/ 28 w 822"/>
                <a:gd name="T29" fmla="*/ 255 h 454"/>
                <a:gd name="T30" fmla="*/ 113 w 822"/>
                <a:gd name="T31" fmla="*/ 227 h 454"/>
                <a:gd name="T32" fmla="*/ 170 w 822"/>
                <a:gd name="T33" fmla="*/ 170 h 454"/>
                <a:gd name="T34" fmla="*/ 226 w 822"/>
                <a:gd name="T35" fmla="*/ 198 h 454"/>
                <a:gd name="T36" fmla="*/ 226 w 822"/>
                <a:gd name="T37" fmla="*/ 57 h 454"/>
                <a:gd name="T38" fmla="*/ 312 w 822"/>
                <a:gd name="T39" fmla="*/ 0 h 454"/>
                <a:gd name="T40" fmla="*/ 425 w 822"/>
                <a:gd name="T41" fmla="*/ 142 h 454"/>
                <a:gd name="T42" fmla="*/ 453 w 822"/>
                <a:gd name="T43" fmla="*/ 85 h 454"/>
                <a:gd name="T44" fmla="*/ 538 w 822"/>
                <a:gd name="T45" fmla="*/ 85 h 454"/>
                <a:gd name="T46" fmla="*/ 623 w 822"/>
                <a:gd name="T47" fmla="*/ 57 h 454"/>
                <a:gd name="T48" fmla="*/ 708 w 822"/>
                <a:gd name="T49" fmla="*/ 113 h 454"/>
                <a:gd name="T50" fmla="*/ 708 w 822"/>
                <a:gd name="T51" fmla="*/ 142 h 454"/>
                <a:gd name="T52" fmla="*/ 737 w 822"/>
                <a:gd name="T53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2" h="454">
                  <a:moveTo>
                    <a:pt x="737" y="170"/>
                  </a:moveTo>
                  <a:lnTo>
                    <a:pt x="737" y="227"/>
                  </a:lnTo>
                  <a:lnTo>
                    <a:pt x="822" y="255"/>
                  </a:lnTo>
                  <a:lnTo>
                    <a:pt x="765" y="312"/>
                  </a:lnTo>
                  <a:lnTo>
                    <a:pt x="595" y="284"/>
                  </a:lnTo>
                  <a:lnTo>
                    <a:pt x="510" y="198"/>
                  </a:lnTo>
                  <a:lnTo>
                    <a:pt x="482" y="284"/>
                  </a:lnTo>
                  <a:lnTo>
                    <a:pt x="425" y="312"/>
                  </a:lnTo>
                  <a:lnTo>
                    <a:pt x="368" y="425"/>
                  </a:lnTo>
                  <a:lnTo>
                    <a:pt x="283" y="454"/>
                  </a:lnTo>
                  <a:lnTo>
                    <a:pt x="170" y="397"/>
                  </a:lnTo>
                  <a:lnTo>
                    <a:pt x="113" y="425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28" y="255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6" y="198"/>
                  </a:lnTo>
                  <a:lnTo>
                    <a:pt x="226" y="57"/>
                  </a:lnTo>
                  <a:lnTo>
                    <a:pt x="312" y="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538" y="85"/>
                  </a:lnTo>
                  <a:lnTo>
                    <a:pt x="623" y="57"/>
                  </a:lnTo>
                  <a:lnTo>
                    <a:pt x="708" y="113"/>
                  </a:lnTo>
                  <a:lnTo>
                    <a:pt x="708" y="142"/>
                  </a:lnTo>
                  <a:lnTo>
                    <a:pt x="73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498BA77B-A3AC-499C-AF17-AADEC1B3D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3663"/>
              <a:ext cx="1474" cy="1446"/>
            </a:xfrm>
            <a:custGeom>
              <a:avLst/>
              <a:gdLst>
                <a:gd name="T0" fmla="*/ 255 w 1474"/>
                <a:gd name="T1" fmla="*/ 1446 h 1446"/>
                <a:gd name="T2" fmla="*/ 142 w 1474"/>
                <a:gd name="T3" fmla="*/ 1418 h 1446"/>
                <a:gd name="T4" fmla="*/ 85 w 1474"/>
                <a:gd name="T5" fmla="*/ 1248 h 1446"/>
                <a:gd name="T6" fmla="*/ 0 w 1474"/>
                <a:gd name="T7" fmla="*/ 1191 h 1446"/>
                <a:gd name="T8" fmla="*/ 57 w 1474"/>
                <a:gd name="T9" fmla="*/ 1049 h 1446"/>
                <a:gd name="T10" fmla="*/ 142 w 1474"/>
                <a:gd name="T11" fmla="*/ 1021 h 1446"/>
                <a:gd name="T12" fmla="*/ 142 w 1474"/>
                <a:gd name="T13" fmla="*/ 936 h 1446"/>
                <a:gd name="T14" fmla="*/ 85 w 1474"/>
                <a:gd name="T15" fmla="*/ 879 h 1446"/>
                <a:gd name="T16" fmla="*/ 85 w 1474"/>
                <a:gd name="T17" fmla="*/ 794 h 1446"/>
                <a:gd name="T18" fmla="*/ 57 w 1474"/>
                <a:gd name="T19" fmla="*/ 738 h 1446"/>
                <a:gd name="T20" fmla="*/ 170 w 1474"/>
                <a:gd name="T21" fmla="*/ 652 h 1446"/>
                <a:gd name="T22" fmla="*/ 255 w 1474"/>
                <a:gd name="T23" fmla="*/ 709 h 1446"/>
                <a:gd name="T24" fmla="*/ 340 w 1474"/>
                <a:gd name="T25" fmla="*/ 652 h 1446"/>
                <a:gd name="T26" fmla="*/ 397 w 1474"/>
                <a:gd name="T27" fmla="*/ 511 h 1446"/>
                <a:gd name="T28" fmla="*/ 510 w 1474"/>
                <a:gd name="T29" fmla="*/ 482 h 1446"/>
                <a:gd name="T30" fmla="*/ 453 w 1474"/>
                <a:gd name="T31" fmla="*/ 284 h 1446"/>
                <a:gd name="T32" fmla="*/ 482 w 1474"/>
                <a:gd name="T33" fmla="*/ 199 h 1446"/>
                <a:gd name="T34" fmla="*/ 595 w 1474"/>
                <a:gd name="T35" fmla="*/ 142 h 1446"/>
                <a:gd name="T36" fmla="*/ 539 w 1474"/>
                <a:gd name="T37" fmla="*/ 86 h 1446"/>
                <a:gd name="T38" fmla="*/ 652 w 1474"/>
                <a:gd name="T39" fmla="*/ 0 h 1446"/>
                <a:gd name="T40" fmla="*/ 992 w 1474"/>
                <a:gd name="T41" fmla="*/ 142 h 1446"/>
                <a:gd name="T42" fmla="*/ 1020 w 1474"/>
                <a:gd name="T43" fmla="*/ 86 h 1446"/>
                <a:gd name="T44" fmla="*/ 1106 w 1474"/>
                <a:gd name="T45" fmla="*/ 171 h 1446"/>
                <a:gd name="T46" fmla="*/ 1134 w 1474"/>
                <a:gd name="T47" fmla="*/ 142 h 1446"/>
                <a:gd name="T48" fmla="*/ 1162 w 1474"/>
                <a:gd name="T49" fmla="*/ 199 h 1446"/>
                <a:gd name="T50" fmla="*/ 1247 w 1474"/>
                <a:gd name="T51" fmla="*/ 199 h 1446"/>
                <a:gd name="T52" fmla="*/ 1276 w 1474"/>
                <a:gd name="T53" fmla="*/ 199 h 1446"/>
                <a:gd name="T54" fmla="*/ 1332 w 1474"/>
                <a:gd name="T55" fmla="*/ 256 h 1446"/>
                <a:gd name="T56" fmla="*/ 1332 w 1474"/>
                <a:gd name="T57" fmla="*/ 397 h 1446"/>
                <a:gd name="T58" fmla="*/ 1389 w 1474"/>
                <a:gd name="T59" fmla="*/ 454 h 1446"/>
                <a:gd name="T60" fmla="*/ 1276 w 1474"/>
                <a:gd name="T61" fmla="*/ 511 h 1446"/>
                <a:gd name="T62" fmla="*/ 1304 w 1474"/>
                <a:gd name="T63" fmla="*/ 539 h 1446"/>
                <a:gd name="T64" fmla="*/ 1304 w 1474"/>
                <a:gd name="T65" fmla="*/ 624 h 1446"/>
                <a:gd name="T66" fmla="*/ 1247 w 1474"/>
                <a:gd name="T67" fmla="*/ 652 h 1446"/>
                <a:gd name="T68" fmla="*/ 1247 w 1474"/>
                <a:gd name="T69" fmla="*/ 738 h 1446"/>
                <a:gd name="T70" fmla="*/ 1219 w 1474"/>
                <a:gd name="T71" fmla="*/ 794 h 1446"/>
                <a:gd name="T72" fmla="*/ 1276 w 1474"/>
                <a:gd name="T73" fmla="*/ 851 h 1446"/>
                <a:gd name="T74" fmla="*/ 1304 w 1474"/>
                <a:gd name="T75" fmla="*/ 936 h 1446"/>
                <a:gd name="T76" fmla="*/ 1417 w 1474"/>
                <a:gd name="T77" fmla="*/ 936 h 1446"/>
                <a:gd name="T78" fmla="*/ 1474 w 1474"/>
                <a:gd name="T79" fmla="*/ 993 h 1446"/>
                <a:gd name="T80" fmla="*/ 1417 w 1474"/>
                <a:gd name="T81" fmla="*/ 1134 h 1446"/>
                <a:gd name="T82" fmla="*/ 1446 w 1474"/>
                <a:gd name="T83" fmla="*/ 1191 h 1446"/>
                <a:gd name="T84" fmla="*/ 1332 w 1474"/>
                <a:gd name="T85" fmla="*/ 1163 h 1446"/>
                <a:gd name="T86" fmla="*/ 1247 w 1474"/>
                <a:gd name="T87" fmla="*/ 1191 h 1446"/>
                <a:gd name="T88" fmla="*/ 1162 w 1474"/>
                <a:gd name="T89" fmla="*/ 1163 h 1446"/>
                <a:gd name="T90" fmla="*/ 1049 w 1474"/>
                <a:gd name="T91" fmla="*/ 1219 h 1446"/>
                <a:gd name="T92" fmla="*/ 964 w 1474"/>
                <a:gd name="T93" fmla="*/ 1191 h 1446"/>
                <a:gd name="T94" fmla="*/ 935 w 1474"/>
                <a:gd name="T95" fmla="*/ 1163 h 1446"/>
                <a:gd name="T96" fmla="*/ 935 w 1474"/>
                <a:gd name="T97" fmla="*/ 1134 h 1446"/>
                <a:gd name="T98" fmla="*/ 850 w 1474"/>
                <a:gd name="T99" fmla="*/ 1078 h 1446"/>
                <a:gd name="T100" fmla="*/ 765 w 1474"/>
                <a:gd name="T101" fmla="*/ 1106 h 1446"/>
                <a:gd name="T102" fmla="*/ 680 w 1474"/>
                <a:gd name="T103" fmla="*/ 1106 h 1446"/>
                <a:gd name="T104" fmla="*/ 652 w 1474"/>
                <a:gd name="T105" fmla="*/ 1163 h 1446"/>
                <a:gd name="T106" fmla="*/ 539 w 1474"/>
                <a:gd name="T107" fmla="*/ 1021 h 1446"/>
                <a:gd name="T108" fmla="*/ 453 w 1474"/>
                <a:gd name="T109" fmla="*/ 1078 h 1446"/>
                <a:gd name="T110" fmla="*/ 453 w 1474"/>
                <a:gd name="T111" fmla="*/ 1219 h 1446"/>
                <a:gd name="T112" fmla="*/ 397 w 1474"/>
                <a:gd name="T113" fmla="*/ 1191 h 1446"/>
                <a:gd name="T114" fmla="*/ 340 w 1474"/>
                <a:gd name="T115" fmla="*/ 1248 h 1446"/>
                <a:gd name="T116" fmla="*/ 255 w 1474"/>
                <a:gd name="T117" fmla="*/ 1276 h 1446"/>
                <a:gd name="T118" fmla="*/ 227 w 1474"/>
                <a:gd name="T119" fmla="*/ 1390 h 1446"/>
                <a:gd name="T120" fmla="*/ 255 w 1474"/>
                <a:gd name="T121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446">
                  <a:moveTo>
                    <a:pt x="255" y="1446"/>
                  </a:moveTo>
                  <a:lnTo>
                    <a:pt x="142" y="1418"/>
                  </a:lnTo>
                  <a:lnTo>
                    <a:pt x="85" y="1248"/>
                  </a:lnTo>
                  <a:lnTo>
                    <a:pt x="0" y="1191"/>
                  </a:lnTo>
                  <a:lnTo>
                    <a:pt x="57" y="1049"/>
                  </a:lnTo>
                  <a:lnTo>
                    <a:pt x="142" y="1021"/>
                  </a:lnTo>
                  <a:lnTo>
                    <a:pt x="142" y="936"/>
                  </a:lnTo>
                  <a:lnTo>
                    <a:pt x="85" y="879"/>
                  </a:lnTo>
                  <a:lnTo>
                    <a:pt x="85" y="794"/>
                  </a:lnTo>
                  <a:lnTo>
                    <a:pt x="57" y="738"/>
                  </a:lnTo>
                  <a:lnTo>
                    <a:pt x="170" y="652"/>
                  </a:lnTo>
                  <a:lnTo>
                    <a:pt x="255" y="709"/>
                  </a:lnTo>
                  <a:lnTo>
                    <a:pt x="340" y="652"/>
                  </a:lnTo>
                  <a:lnTo>
                    <a:pt x="397" y="511"/>
                  </a:lnTo>
                  <a:lnTo>
                    <a:pt x="510" y="482"/>
                  </a:lnTo>
                  <a:lnTo>
                    <a:pt x="453" y="284"/>
                  </a:lnTo>
                  <a:lnTo>
                    <a:pt x="482" y="199"/>
                  </a:lnTo>
                  <a:lnTo>
                    <a:pt x="595" y="142"/>
                  </a:lnTo>
                  <a:lnTo>
                    <a:pt x="539" y="86"/>
                  </a:lnTo>
                  <a:lnTo>
                    <a:pt x="652" y="0"/>
                  </a:lnTo>
                  <a:lnTo>
                    <a:pt x="992" y="142"/>
                  </a:lnTo>
                  <a:lnTo>
                    <a:pt x="1020" y="86"/>
                  </a:lnTo>
                  <a:lnTo>
                    <a:pt x="1106" y="171"/>
                  </a:lnTo>
                  <a:lnTo>
                    <a:pt x="1134" y="142"/>
                  </a:lnTo>
                  <a:lnTo>
                    <a:pt x="1162" y="199"/>
                  </a:lnTo>
                  <a:lnTo>
                    <a:pt x="1247" y="199"/>
                  </a:lnTo>
                  <a:lnTo>
                    <a:pt x="1276" y="199"/>
                  </a:lnTo>
                  <a:lnTo>
                    <a:pt x="1332" y="256"/>
                  </a:lnTo>
                  <a:lnTo>
                    <a:pt x="1332" y="397"/>
                  </a:lnTo>
                  <a:lnTo>
                    <a:pt x="1389" y="454"/>
                  </a:lnTo>
                  <a:lnTo>
                    <a:pt x="1276" y="511"/>
                  </a:lnTo>
                  <a:lnTo>
                    <a:pt x="1304" y="539"/>
                  </a:lnTo>
                  <a:lnTo>
                    <a:pt x="1304" y="624"/>
                  </a:lnTo>
                  <a:lnTo>
                    <a:pt x="1247" y="652"/>
                  </a:lnTo>
                  <a:lnTo>
                    <a:pt x="1247" y="738"/>
                  </a:lnTo>
                  <a:lnTo>
                    <a:pt x="1219" y="794"/>
                  </a:lnTo>
                  <a:lnTo>
                    <a:pt x="1276" y="851"/>
                  </a:lnTo>
                  <a:lnTo>
                    <a:pt x="1304" y="936"/>
                  </a:lnTo>
                  <a:lnTo>
                    <a:pt x="1417" y="936"/>
                  </a:lnTo>
                  <a:lnTo>
                    <a:pt x="1474" y="993"/>
                  </a:lnTo>
                  <a:lnTo>
                    <a:pt x="1417" y="1134"/>
                  </a:lnTo>
                  <a:lnTo>
                    <a:pt x="1446" y="1191"/>
                  </a:lnTo>
                  <a:lnTo>
                    <a:pt x="1332" y="1163"/>
                  </a:lnTo>
                  <a:lnTo>
                    <a:pt x="1247" y="1191"/>
                  </a:lnTo>
                  <a:lnTo>
                    <a:pt x="1162" y="1163"/>
                  </a:lnTo>
                  <a:lnTo>
                    <a:pt x="1049" y="1219"/>
                  </a:lnTo>
                  <a:lnTo>
                    <a:pt x="964" y="1191"/>
                  </a:lnTo>
                  <a:lnTo>
                    <a:pt x="935" y="1163"/>
                  </a:lnTo>
                  <a:lnTo>
                    <a:pt x="935" y="1134"/>
                  </a:lnTo>
                  <a:lnTo>
                    <a:pt x="850" y="1078"/>
                  </a:lnTo>
                  <a:lnTo>
                    <a:pt x="765" y="1106"/>
                  </a:lnTo>
                  <a:lnTo>
                    <a:pt x="680" y="1106"/>
                  </a:lnTo>
                  <a:lnTo>
                    <a:pt x="652" y="1163"/>
                  </a:lnTo>
                  <a:lnTo>
                    <a:pt x="539" y="1021"/>
                  </a:lnTo>
                  <a:lnTo>
                    <a:pt x="453" y="1078"/>
                  </a:lnTo>
                  <a:lnTo>
                    <a:pt x="453" y="1219"/>
                  </a:lnTo>
                  <a:lnTo>
                    <a:pt x="397" y="1191"/>
                  </a:lnTo>
                  <a:lnTo>
                    <a:pt x="340" y="1248"/>
                  </a:lnTo>
                  <a:lnTo>
                    <a:pt x="255" y="1276"/>
                  </a:lnTo>
                  <a:lnTo>
                    <a:pt x="227" y="1390"/>
                  </a:lnTo>
                  <a:lnTo>
                    <a:pt x="255" y="144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FFC9DADF-9AE7-4BF6-A954-067C7296A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813"/>
              <a:ext cx="1191" cy="1644"/>
            </a:xfrm>
            <a:custGeom>
              <a:avLst/>
              <a:gdLst>
                <a:gd name="T0" fmla="*/ 879 w 1191"/>
                <a:gd name="T1" fmla="*/ 1588 h 1644"/>
                <a:gd name="T2" fmla="*/ 879 w 1191"/>
                <a:gd name="T3" fmla="*/ 1644 h 1644"/>
                <a:gd name="T4" fmla="*/ 822 w 1191"/>
                <a:gd name="T5" fmla="*/ 1644 h 1644"/>
                <a:gd name="T6" fmla="*/ 709 w 1191"/>
                <a:gd name="T7" fmla="*/ 1588 h 1644"/>
                <a:gd name="T8" fmla="*/ 596 w 1191"/>
                <a:gd name="T9" fmla="*/ 1417 h 1644"/>
                <a:gd name="T10" fmla="*/ 482 w 1191"/>
                <a:gd name="T11" fmla="*/ 1361 h 1644"/>
                <a:gd name="T12" fmla="*/ 397 w 1191"/>
                <a:gd name="T13" fmla="*/ 1247 h 1644"/>
                <a:gd name="T14" fmla="*/ 255 w 1191"/>
                <a:gd name="T15" fmla="*/ 1247 h 1644"/>
                <a:gd name="T16" fmla="*/ 227 w 1191"/>
                <a:gd name="T17" fmla="*/ 1106 h 1644"/>
                <a:gd name="T18" fmla="*/ 170 w 1191"/>
                <a:gd name="T19" fmla="*/ 1106 h 1644"/>
                <a:gd name="T20" fmla="*/ 114 w 1191"/>
                <a:gd name="T21" fmla="*/ 1134 h 1644"/>
                <a:gd name="T22" fmla="*/ 85 w 1191"/>
                <a:gd name="T23" fmla="*/ 1077 h 1644"/>
                <a:gd name="T24" fmla="*/ 57 w 1191"/>
                <a:gd name="T25" fmla="*/ 992 h 1644"/>
                <a:gd name="T26" fmla="*/ 85 w 1191"/>
                <a:gd name="T27" fmla="*/ 964 h 1644"/>
                <a:gd name="T28" fmla="*/ 142 w 1191"/>
                <a:gd name="T29" fmla="*/ 992 h 1644"/>
                <a:gd name="T30" fmla="*/ 199 w 1191"/>
                <a:gd name="T31" fmla="*/ 879 h 1644"/>
                <a:gd name="T32" fmla="*/ 341 w 1191"/>
                <a:gd name="T33" fmla="*/ 907 h 1644"/>
                <a:gd name="T34" fmla="*/ 397 w 1191"/>
                <a:gd name="T35" fmla="*/ 822 h 1644"/>
                <a:gd name="T36" fmla="*/ 454 w 1191"/>
                <a:gd name="T37" fmla="*/ 822 h 1644"/>
                <a:gd name="T38" fmla="*/ 397 w 1191"/>
                <a:gd name="T39" fmla="*/ 737 h 1644"/>
                <a:gd name="T40" fmla="*/ 454 w 1191"/>
                <a:gd name="T41" fmla="*/ 680 h 1644"/>
                <a:gd name="T42" fmla="*/ 369 w 1191"/>
                <a:gd name="T43" fmla="*/ 680 h 1644"/>
                <a:gd name="T44" fmla="*/ 170 w 1191"/>
                <a:gd name="T45" fmla="*/ 397 h 1644"/>
                <a:gd name="T46" fmla="*/ 170 w 1191"/>
                <a:gd name="T47" fmla="*/ 340 h 1644"/>
                <a:gd name="T48" fmla="*/ 114 w 1191"/>
                <a:gd name="T49" fmla="*/ 227 h 1644"/>
                <a:gd name="T50" fmla="*/ 0 w 1191"/>
                <a:gd name="T51" fmla="*/ 170 h 1644"/>
                <a:gd name="T52" fmla="*/ 0 w 1191"/>
                <a:gd name="T53" fmla="*/ 113 h 1644"/>
                <a:gd name="T54" fmla="*/ 57 w 1191"/>
                <a:gd name="T55" fmla="*/ 0 h 1644"/>
                <a:gd name="T56" fmla="*/ 114 w 1191"/>
                <a:gd name="T57" fmla="*/ 28 h 1644"/>
                <a:gd name="T58" fmla="*/ 227 w 1191"/>
                <a:gd name="T59" fmla="*/ 113 h 1644"/>
                <a:gd name="T60" fmla="*/ 312 w 1191"/>
                <a:gd name="T61" fmla="*/ 85 h 1644"/>
                <a:gd name="T62" fmla="*/ 426 w 1191"/>
                <a:gd name="T63" fmla="*/ 170 h 1644"/>
                <a:gd name="T64" fmla="*/ 511 w 1191"/>
                <a:gd name="T65" fmla="*/ 170 h 1644"/>
                <a:gd name="T66" fmla="*/ 567 w 1191"/>
                <a:gd name="T67" fmla="*/ 283 h 1644"/>
                <a:gd name="T68" fmla="*/ 652 w 1191"/>
                <a:gd name="T69" fmla="*/ 369 h 1644"/>
                <a:gd name="T70" fmla="*/ 681 w 1191"/>
                <a:gd name="T71" fmla="*/ 340 h 1644"/>
                <a:gd name="T72" fmla="*/ 766 w 1191"/>
                <a:gd name="T73" fmla="*/ 369 h 1644"/>
                <a:gd name="T74" fmla="*/ 737 w 1191"/>
                <a:gd name="T75" fmla="*/ 454 h 1644"/>
                <a:gd name="T76" fmla="*/ 822 w 1191"/>
                <a:gd name="T77" fmla="*/ 595 h 1644"/>
                <a:gd name="T78" fmla="*/ 964 w 1191"/>
                <a:gd name="T79" fmla="*/ 737 h 1644"/>
                <a:gd name="T80" fmla="*/ 1021 w 1191"/>
                <a:gd name="T81" fmla="*/ 822 h 1644"/>
                <a:gd name="T82" fmla="*/ 1021 w 1191"/>
                <a:gd name="T83" fmla="*/ 907 h 1644"/>
                <a:gd name="T84" fmla="*/ 1078 w 1191"/>
                <a:gd name="T85" fmla="*/ 992 h 1644"/>
                <a:gd name="T86" fmla="*/ 1163 w 1191"/>
                <a:gd name="T87" fmla="*/ 1021 h 1644"/>
                <a:gd name="T88" fmla="*/ 1134 w 1191"/>
                <a:gd name="T89" fmla="*/ 1049 h 1644"/>
                <a:gd name="T90" fmla="*/ 1191 w 1191"/>
                <a:gd name="T91" fmla="*/ 1077 h 1644"/>
                <a:gd name="T92" fmla="*/ 1163 w 1191"/>
                <a:gd name="T93" fmla="*/ 1106 h 1644"/>
                <a:gd name="T94" fmla="*/ 1021 w 1191"/>
                <a:gd name="T95" fmla="*/ 1247 h 1644"/>
                <a:gd name="T96" fmla="*/ 1049 w 1191"/>
                <a:gd name="T97" fmla="*/ 1332 h 1644"/>
                <a:gd name="T98" fmla="*/ 1049 w 1191"/>
                <a:gd name="T99" fmla="*/ 1417 h 1644"/>
                <a:gd name="T100" fmla="*/ 1106 w 1191"/>
                <a:gd name="T101" fmla="*/ 1446 h 1644"/>
                <a:gd name="T102" fmla="*/ 1078 w 1191"/>
                <a:gd name="T103" fmla="*/ 1474 h 1644"/>
                <a:gd name="T104" fmla="*/ 993 w 1191"/>
                <a:gd name="T105" fmla="*/ 1417 h 1644"/>
                <a:gd name="T106" fmla="*/ 879 w 1191"/>
                <a:gd name="T107" fmla="*/ 15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1644">
                  <a:moveTo>
                    <a:pt x="879" y="1588"/>
                  </a:moveTo>
                  <a:lnTo>
                    <a:pt x="879" y="1644"/>
                  </a:lnTo>
                  <a:lnTo>
                    <a:pt x="822" y="1644"/>
                  </a:lnTo>
                  <a:lnTo>
                    <a:pt x="709" y="1588"/>
                  </a:lnTo>
                  <a:lnTo>
                    <a:pt x="596" y="1417"/>
                  </a:lnTo>
                  <a:lnTo>
                    <a:pt x="482" y="1361"/>
                  </a:lnTo>
                  <a:lnTo>
                    <a:pt x="397" y="1247"/>
                  </a:lnTo>
                  <a:lnTo>
                    <a:pt x="255" y="1247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134"/>
                  </a:lnTo>
                  <a:lnTo>
                    <a:pt x="85" y="1077"/>
                  </a:lnTo>
                  <a:lnTo>
                    <a:pt x="57" y="992"/>
                  </a:lnTo>
                  <a:lnTo>
                    <a:pt x="85" y="964"/>
                  </a:lnTo>
                  <a:lnTo>
                    <a:pt x="142" y="992"/>
                  </a:lnTo>
                  <a:lnTo>
                    <a:pt x="199" y="879"/>
                  </a:lnTo>
                  <a:lnTo>
                    <a:pt x="341" y="907"/>
                  </a:lnTo>
                  <a:lnTo>
                    <a:pt x="397" y="822"/>
                  </a:lnTo>
                  <a:lnTo>
                    <a:pt x="454" y="822"/>
                  </a:lnTo>
                  <a:lnTo>
                    <a:pt x="397" y="737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426" y="170"/>
                  </a:lnTo>
                  <a:lnTo>
                    <a:pt x="511" y="170"/>
                  </a:lnTo>
                  <a:lnTo>
                    <a:pt x="567" y="283"/>
                  </a:lnTo>
                  <a:lnTo>
                    <a:pt x="652" y="369"/>
                  </a:lnTo>
                  <a:lnTo>
                    <a:pt x="681" y="340"/>
                  </a:lnTo>
                  <a:lnTo>
                    <a:pt x="766" y="369"/>
                  </a:lnTo>
                  <a:lnTo>
                    <a:pt x="737" y="454"/>
                  </a:lnTo>
                  <a:lnTo>
                    <a:pt x="822" y="595"/>
                  </a:lnTo>
                  <a:lnTo>
                    <a:pt x="964" y="737"/>
                  </a:lnTo>
                  <a:lnTo>
                    <a:pt x="1021" y="822"/>
                  </a:lnTo>
                  <a:lnTo>
                    <a:pt x="1021" y="907"/>
                  </a:lnTo>
                  <a:lnTo>
                    <a:pt x="1078" y="992"/>
                  </a:lnTo>
                  <a:lnTo>
                    <a:pt x="1163" y="1021"/>
                  </a:lnTo>
                  <a:lnTo>
                    <a:pt x="1134" y="1049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049" y="1417"/>
                  </a:lnTo>
                  <a:lnTo>
                    <a:pt x="1106" y="1446"/>
                  </a:lnTo>
                  <a:lnTo>
                    <a:pt x="1078" y="1474"/>
                  </a:lnTo>
                  <a:lnTo>
                    <a:pt x="993" y="1417"/>
                  </a:lnTo>
                  <a:lnTo>
                    <a:pt x="879" y="158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65CD3D46-A87E-4D23-91C1-F3A7CBA5E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6810"/>
              <a:ext cx="57" cy="170"/>
            </a:xfrm>
            <a:custGeom>
              <a:avLst/>
              <a:gdLst>
                <a:gd name="T0" fmla="*/ 57 w 57"/>
                <a:gd name="T1" fmla="*/ 0 h 170"/>
                <a:gd name="T2" fmla="*/ 29 w 57"/>
                <a:gd name="T3" fmla="*/ 0 h 170"/>
                <a:gd name="T4" fmla="*/ 0 w 57"/>
                <a:gd name="T5" fmla="*/ 85 h 170"/>
                <a:gd name="T6" fmla="*/ 57 w 57"/>
                <a:gd name="T7" fmla="*/ 170 h 170"/>
                <a:gd name="T8" fmla="*/ 57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57" y="0"/>
                  </a:moveTo>
                  <a:lnTo>
                    <a:pt x="29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7898B61D-6AE5-4CA7-87C1-91424856B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535"/>
              <a:ext cx="737" cy="680"/>
            </a:xfrm>
            <a:custGeom>
              <a:avLst/>
              <a:gdLst>
                <a:gd name="T0" fmla="*/ 737 w 737"/>
                <a:gd name="T1" fmla="*/ 141 h 680"/>
                <a:gd name="T2" fmla="*/ 737 w 737"/>
                <a:gd name="T3" fmla="*/ 113 h 680"/>
                <a:gd name="T4" fmla="*/ 652 w 737"/>
                <a:gd name="T5" fmla="*/ 113 h 680"/>
                <a:gd name="T6" fmla="*/ 595 w 737"/>
                <a:gd name="T7" fmla="*/ 85 h 680"/>
                <a:gd name="T8" fmla="*/ 624 w 737"/>
                <a:gd name="T9" fmla="*/ 0 h 680"/>
                <a:gd name="T10" fmla="*/ 482 w 737"/>
                <a:gd name="T11" fmla="*/ 141 h 680"/>
                <a:gd name="T12" fmla="*/ 454 w 737"/>
                <a:gd name="T13" fmla="*/ 198 h 680"/>
                <a:gd name="T14" fmla="*/ 397 w 737"/>
                <a:gd name="T15" fmla="*/ 198 h 680"/>
                <a:gd name="T16" fmla="*/ 312 w 737"/>
                <a:gd name="T17" fmla="*/ 340 h 680"/>
                <a:gd name="T18" fmla="*/ 227 w 737"/>
                <a:gd name="T19" fmla="*/ 311 h 680"/>
                <a:gd name="T20" fmla="*/ 227 w 737"/>
                <a:gd name="T21" fmla="*/ 255 h 680"/>
                <a:gd name="T22" fmla="*/ 170 w 737"/>
                <a:gd name="T23" fmla="*/ 226 h 680"/>
                <a:gd name="T24" fmla="*/ 142 w 737"/>
                <a:gd name="T25" fmla="*/ 141 h 680"/>
                <a:gd name="T26" fmla="*/ 85 w 737"/>
                <a:gd name="T27" fmla="*/ 170 h 680"/>
                <a:gd name="T28" fmla="*/ 28 w 737"/>
                <a:gd name="T29" fmla="*/ 226 h 680"/>
                <a:gd name="T30" fmla="*/ 57 w 737"/>
                <a:gd name="T31" fmla="*/ 255 h 680"/>
                <a:gd name="T32" fmla="*/ 28 w 737"/>
                <a:gd name="T33" fmla="*/ 311 h 680"/>
                <a:gd name="T34" fmla="*/ 57 w 737"/>
                <a:gd name="T35" fmla="*/ 340 h 680"/>
                <a:gd name="T36" fmla="*/ 0 w 737"/>
                <a:gd name="T37" fmla="*/ 453 h 680"/>
                <a:gd name="T38" fmla="*/ 114 w 737"/>
                <a:gd name="T39" fmla="*/ 538 h 680"/>
                <a:gd name="T40" fmla="*/ 142 w 737"/>
                <a:gd name="T41" fmla="*/ 623 h 680"/>
                <a:gd name="T42" fmla="*/ 227 w 737"/>
                <a:gd name="T43" fmla="*/ 680 h 680"/>
                <a:gd name="T44" fmla="*/ 284 w 737"/>
                <a:gd name="T45" fmla="*/ 652 h 680"/>
                <a:gd name="T46" fmla="*/ 340 w 737"/>
                <a:gd name="T47" fmla="*/ 510 h 680"/>
                <a:gd name="T48" fmla="*/ 510 w 737"/>
                <a:gd name="T49" fmla="*/ 481 h 680"/>
                <a:gd name="T50" fmla="*/ 510 w 737"/>
                <a:gd name="T51" fmla="*/ 425 h 680"/>
                <a:gd name="T52" fmla="*/ 567 w 737"/>
                <a:gd name="T53" fmla="*/ 453 h 680"/>
                <a:gd name="T54" fmla="*/ 624 w 737"/>
                <a:gd name="T55" fmla="*/ 311 h 680"/>
                <a:gd name="T56" fmla="*/ 709 w 737"/>
                <a:gd name="T57" fmla="*/ 311 h 680"/>
                <a:gd name="T58" fmla="*/ 737 w 737"/>
                <a:gd name="T59" fmla="*/ 14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737" y="141"/>
                  </a:moveTo>
                  <a:lnTo>
                    <a:pt x="737" y="113"/>
                  </a:lnTo>
                  <a:lnTo>
                    <a:pt x="652" y="113"/>
                  </a:lnTo>
                  <a:lnTo>
                    <a:pt x="595" y="85"/>
                  </a:lnTo>
                  <a:lnTo>
                    <a:pt x="624" y="0"/>
                  </a:lnTo>
                  <a:lnTo>
                    <a:pt x="482" y="141"/>
                  </a:lnTo>
                  <a:lnTo>
                    <a:pt x="454" y="198"/>
                  </a:lnTo>
                  <a:lnTo>
                    <a:pt x="397" y="198"/>
                  </a:lnTo>
                  <a:lnTo>
                    <a:pt x="312" y="340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70" y="226"/>
                  </a:lnTo>
                  <a:lnTo>
                    <a:pt x="142" y="141"/>
                  </a:lnTo>
                  <a:lnTo>
                    <a:pt x="85" y="170"/>
                  </a:lnTo>
                  <a:lnTo>
                    <a:pt x="28" y="226"/>
                  </a:lnTo>
                  <a:lnTo>
                    <a:pt x="57" y="255"/>
                  </a:lnTo>
                  <a:lnTo>
                    <a:pt x="28" y="311"/>
                  </a:lnTo>
                  <a:lnTo>
                    <a:pt x="57" y="340"/>
                  </a:lnTo>
                  <a:lnTo>
                    <a:pt x="0" y="453"/>
                  </a:lnTo>
                  <a:lnTo>
                    <a:pt x="114" y="538"/>
                  </a:lnTo>
                  <a:lnTo>
                    <a:pt x="142" y="623"/>
                  </a:lnTo>
                  <a:lnTo>
                    <a:pt x="227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510" y="481"/>
                  </a:lnTo>
                  <a:lnTo>
                    <a:pt x="510" y="425"/>
                  </a:lnTo>
                  <a:lnTo>
                    <a:pt x="567" y="453"/>
                  </a:lnTo>
                  <a:lnTo>
                    <a:pt x="624" y="311"/>
                  </a:lnTo>
                  <a:lnTo>
                    <a:pt x="709" y="311"/>
                  </a:lnTo>
                  <a:lnTo>
                    <a:pt x="737" y="1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F4FECAAF-6911-4B7C-9F1F-2B7B58A18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620"/>
              <a:ext cx="1332" cy="1474"/>
            </a:xfrm>
            <a:custGeom>
              <a:avLst/>
              <a:gdLst>
                <a:gd name="T0" fmla="*/ 170 w 1332"/>
                <a:gd name="T1" fmla="*/ 708 h 1474"/>
                <a:gd name="T2" fmla="*/ 56 w 1332"/>
                <a:gd name="T3" fmla="*/ 652 h 1474"/>
                <a:gd name="T4" fmla="*/ 0 w 1332"/>
                <a:gd name="T5" fmla="*/ 567 h 1474"/>
                <a:gd name="T6" fmla="*/ 56 w 1332"/>
                <a:gd name="T7" fmla="*/ 425 h 1474"/>
                <a:gd name="T8" fmla="*/ 226 w 1332"/>
                <a:gd name="T9" fmla="*/ 396 h 1474"/>
                <a:gd name="T10" fmla="*/ 226 w 1332"/>
                <a:gd name="T11" fmla="*/ 340 h 1474"/>
                <a:gd name="T12" fmla="*/ 283 w 1332"/>
                <a:gd name="T13" fmla="*/ 368 h 1474"/>
                <a:gd name="T14" fmla="*/ 340 w 1332"/>
                <a:gd name="T15" fmla="*/ 226 h 1474"/>
                <a:gd name="T16" fmla="*/ 425 w 1332"/>
                <a:gd name="T17" fmla="*/ 226 h 1474"/>
                <a:gd name="T18" fmla="*/ 453 w 1332"/>
                <a:gd name="T19" fmla="*/ 56 h 1474"/>
                <a:gd name="T20" fmla="*/ 538 w 1332"/>
                <a:gd name="T21" fmla="*/ 113 h 1474"/>
                <a:gd name="T22" fmla="*/ 652 w 1332"/>
                <a:gd name="T23" fmla="*/ 85 h 1474"/>
                <a:gd name="T24" fmla="*/ 623 w 1332"/>
                <a:gd name="T25" fmla="*/ 0 h 1474"/>
                <a:gd name="T26" fmla="*/ 737 w 1332"/>
                <a:gd name="T27" fmla="*/ 0 h 1474"/>
                <a:gd name="T28" fmla="*/ 793 w 1332"/>
                <a:gd name="T29" fmla="*/ 56 h 1474"/>
                <a:gd name="T30" fmla="*/ 935 w 1332"/>
                <a:gd name="T31" fmla="*/ 56 h 1474"/>
                <a:gd name="T32" fmla="*/ 992 w 1332"/>
                <a:gd name="T33" fmla="*/ 85 h 1474"/>
                <a:gd name="T34" fmla="*/ 992 w 1332"/>
                <a:gd name="T35" fmla="*/ 141 h 1474"/>
                <a:gd name="T36" fmla="*/ 1077 w 1332"/>
                <a:gd name="T37" fmla="*/ 198 h 1474"/>
                <a:gd name="T38" fmla="*/ 1049 w 1332"/>
                <a:gd name="T39" fmla="*/ 226 h 1474"/>
                <a:gd name="T40" fmla="*/ 1134 w 1332"/>
                <a:gd name="T41" fmla="*/ 283 h 1474"/>
                <a:gd name="T42" fmla="*/ 1332 w 1332"/>
                <a:gd name="T43" fmla="*/ 283 h 1474"/>
                <a:gd name="T44" fmla="*/ 1247 w 1332"/>
                <a:gd name="T45" fmla="*/ 340 h 1474"/>
                <a:gd name="T46" fmla="*/ 1275 w 1332"/>
                <a:gd name="T47" fmla="*/ 396 h 1474"/>
                <a:gd name="T48" fmla="*/ 1247 w 1332"/>
                <a:gd name="T49" fmla="*/ 453 h 1474"/>
                <a:gd name="T50" fmla="*/ 1304 w 1332"/>
                <a:gd name="T51" fmla="*/ 482 h 1474"/>
                <a:gd name="T52" fmla="*/ 1219 w 1332"/>
                <a:gd name="T53" fmla="*/ 538 h 1474"/>
                <a:gd name="T54" fmla="*/ 1275 w 1332"/>
                <a:gd name="T55" fmla="*/ 567 h 1474"/>
                <a:gd name="T56" fmla="*/ 1247 w 1332"/>
                <a:gd name="T57" fmla="*/ 623 h 1474"/>
                <a:gd name="T58" fmla="*/ 1332 w 1332"/>
                <a:gd name="T59" fmla="*/ 680 h 1474"/>
                <a:gd name="T60" fmla="*/ 1304 w 1332"/>
                <a:gd name="T61" fmla="*/ 708 h 1474"/>
                <a:gd name="T62" fmla="*/ 1219 w 1332"/>
                <a:gd name="T63" fmla="*/ 708 h 1474"/>
                <a:gd name="T64" fmla="*/ 1275 w 1332"/>
                <a:gd name="T65" fmla="*/ 737 h 1474"/>
                <a:gd name="T66" fmla="*/ 1190 w 1332"/>
                <a:gd name="T67" fmla="*/ 850 h 1474"/>
                <a:gd name="T68" fmla="*/ 1077 w 1332"/>
                <a:gd name="T69" fmla="*/ 907 h 1474"/>
                <a:gd name="T70" fmla="*/ 1049 w 1332"/>
                <a:gd name="T71" fmla="*/ 963 h 1474"/>
                <a:gd name="T72" fmla="*/ 1105 w 1332"/>
                <a:gd name="T73" fmla="*/ 1020 h 1474"/>
                <a:gd name="T74" fmla="*/ 1049 w 1332"/>
                <a:gd name="T75" fmla="*/ 1077 h 1474"/>
                <a:gd name="T76" fmla="*/ 1020 w 1332"/>
                <a:gd name="T77" fmla="*/ 1020 h 1474"/>
                <a:gd name="T78" fmla="*/ 992 w 1332"/>
                <a:gd name="T79" fmla="*/ 1077 h 1474"/>
                <a:gd name="T80" fmla="*/ 1020 w 1332"/>
                <a:gd name="T81" fmla="*/ 1134 h 1474"/>
                <a:gd name="T82" fmla="*/ 935 w 1332"/>
                <a:gd name="T83" fmla="*/ 1134 h 1474"/>
                <a:gd name="T84" fmla="*/ 907 w 1332"/>
                <a:gd name="T85" fmla="*/ 1162 h 1474"/>
                <a:gd name="T86" fmla="*/ 963 w 1332"/>
                <a:gd name="T87" fmla="*/ 1219 h 1474"/>
                <a:gd name="T88" fmla="*/ 935 w 1332"/>
                <a:gd name="T89" fmla="*/ 1332 h 1474"/>
                <a:gd name="T90" fmla="*/ 878 w 1332"/>
                <a:gd name="T91" fmla="*/ 1332 h 1474"/>
                <a:gd name="T92" fmla="*/ 878 w 1332"/>
                <a:gd name="T93" fmla="*/ 1389 h 1474"/>
                <a:gd name="T94" fmla="*/ 935 w 1332"/>
                <a:gd name="T95" fmla="*/ 1389 h 1474"/>
                <a:gd name="T96" fmla="*/ 963 w 1332"/>
                <a:gd name="T97" fmla="*/ 1417 h 1474"/>
                <a:gd name="T98" fmla="*/ 907 w 1332"/>
                <a:gd name="T99" fmla="*/ 1474 h 1474"/>
                <a:gd name="T100" fmla="*/ 737 w 1332"/>
                <a:gd name="T101" fmla="*/ 1445 h 1474"/>
                <a:gd name="T102" fmla="*/ 680 w 1332"/>
                <a:gd name="T103" fmla="*/ 1389 h 1474"/>
                <a:gd name="T104" fmla="*/ 595 w 1332"/>
                <a:gd name="T105" fmla="*/ 1445 h 1474"/>
                <a:gd name="T106" fmla="*/ 538 w 1332"/>
                <a:gd name="T107" fmla="*/ 1360 h 1474"/>
                <a:gd name="T108" fmla="*/ 538 w 1332"/>
                <a:gd name="T109" fmla="*/ 1275 h 1474"/>
                <a:gd name="T110" fmla="*/ 453 w 1332"/>
                <a:gd name="T111" fmla="*/ 1134 h 1474"/>
                <a:gd name="T112" fmla="*/ 482 w 1332"/>
                <a:gd name="T113" fmla="*/ 1049 h 1474"/>
                <a:gd name="T114" fmla="*/ 397 w 1332"/>
                <a:gd name="T115" fmla="*/ 992 h 1474"/>
                <a:gd name="T116" fmla="*/ 425 w 1332"/>
                <a:gd name="T117" fmla="*/ 850 h 1474"/>
                <a:gd name="T118" fmla="*/ 311 w 1332"/>
                <a:gd name="T119" fmla="*/ 765 h 1474"/>
                <a:gd name="T120" fmla="*/ 226 w 1332"/>
                <a:gd name="T121" fmla="*/ 822 h 1474"/>
                <a:gd name="T122" fmla="*/ 170 w 1332"/>
                <a:gd name="T123" fmla="*/ 70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474">
                  <a:moveTo>
                    <a:pt x="170" y="708"/>
                  </a:moveTo>
                  <a:lnTo>
                    <a:pt x="56" y="652"/>
                  </a:lnTo>
                  <a:lnTo>
                    <a:pt x="0" y="567"/>
                  </a:lnTo>
                  <a:lnTo>
                    <a:pt x="56" y="425"/>
                  </a:lnTo>
                  <a:lnTo>
                    <a:pt x="226" y="396"/>
                  </a:lnTo>
                  <a:lnTo>
                    <a:pt x="226" y="340"/>
                  </a:lnTo>
                  <a:lnTo>
                    <a:pt x="283" y="368"/>
                  </a:lnTo>
                  <a:lnTo>
                    <a:pt x="340" y="226"/>
                  </a:lnTo>
                  <a:lnTo>
                    <a:pt x="425" y="226"/>
                  </a:lnTo>
                  <a:lnTo>
                    <a:pt x="453" y="56"/>
                  </a:lnTo>
                  <a:lnTo>
                    <a:pt x="538" y="113"/>
                  </a:lnTo>
                  <a:lnTo>
                    <a:pt x="652" y="85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93" y="56"/>
                  </a:lnTo>
                  <a:lnTo>
                    <a:pt x="935" y="56"/>
                  </a:lnTo>
                  <a:lnTo>
                    <a:pt x="992" y="85"/>
                  </a:lnTo>
                  <a:lnTo>
                    <a:pt x="992" y="141"/>
                  </a:lnTo>
                  <a:lnTo>
                    <a:pt x="1077" y="198"/>
                  </a:lnTo>
                  <a:lnTo>
                    <a:pt x="1049" y="226"/>
                  </a:lnTo>
                  <a:lnTo>
                    <a:pt x="1134" y="283"/>
                  </a:lnTo>
                  <a:lnTo>
                    <a:pt x="1332" y="283"/>
                  </a:lnTo>
                  <a:lnTo>
                    <a:pt x="1247" y="340"/>
                  </a:lnTo>
                  <a:lnTo>
                    <a:pt x="1275" y="396"/>
                  </a:lnTo>
                  <a:lnTo>
                    <a:pt x="1247" y="453"/>
                  </a:lnTo>
                  <a:lnTo>
                    <a:pt x="1304" y="482"/>
                  </a:lnTo>
                  <a:lnTo>
                    <a:pt x="1219" y="538"/>
                  </a:lnTo>
                  <a:lnTo>
                    <a:pt x="1275" y="567"/>
                  </a:lnTo>
                  <a:lnTo>
                    <a:pt x="1247" y="623"/>
                  </a:lnTo>
                  <a:lnTo>
                    <a:pt x="1332" y="680"/>
                  </a:lnTo>
                  <a:lnTo>
                    <a:pt x="1304" y="708"/>
                  </a:lnTo>
                  <a:lnTo>
                    <a:pt x="1219" y="708"/>
                  </a:lnTo>
                  <a:lnTo>
                    <a:pt x="1275" y="737"/>
                  </a:lnTo>
                  <a:lnTo>
                    <a:pt x="1190" y="850"/>
                  </a:lnTo>
                  <a:lnTo>
                    <a:pt x="1077" y="907"/>
                  </a:lnTo>
                  <a:lnTo>
                    <a:pt x="1049" y="963"/>
                  </a:lnTo>
                  <a:lnTo>
                    <a:pt x="1105" y="1020"/>
                  </a:lnTo>
                  <a:lnTo>
                    <a:pt x="1049" y="1077"/>
                  </a:lnTo>
                  <a:lnTo>
                    <a:pt x="1020" y="1020"/>
                  </a:lnTo>
                  <a:lnTo>
                    <a:pt x="992" y="1077"/>
                  </a:lnTo>
                  <a:lnTo>
                    <a:pt x="1020" y="1134"/>
                  </a:lnTo>
                  <a:lnTo>
                    <a:pt x="935" y="1134"/>
                  </a:lnTo>
                  <a:lnTo>
                    <a:pt x="907" y="1162"/>
                  </a:lnTo>
                  <a:lnTo>
                    <a:pt x="963" y="1219"/>
                  </a:lnTo>
                  <a:lnTo>
                    <a:pt x="935" y="1332"/>
                  </a:lnTo>
                  <a:lnTo>
                    <a:pt x="878" y="1332"/>
                  </a:lnTo>
                  <a:lnTo>
                    <a:pt x="878" y="1389"/>
                  </a:lnTo>
                  <a:lnTo>
                    <a:pt x="935" y="1389"/>
                  </a:lnTo>
                  <a:lnTo>
                    <a:pt x="963" y="1417"/>
                  </a:lnTo>
                  <a:lnTo>
                    <a:pt x="907" y="1474"/>
                  </a:lnTo>
                  <a:lnTo>
                    <a:pt x="737" y="1445"/>
                  </a:lnTo>
                  <a:lnTo>
                    <a:pt x="680" y="1389"/>
                  </a:lnTo>
                  <a:lnTo>
                    <a:pt x="595" y="1445"/>
                  </a:lnTo>
                  <a:lnTo>
                    <a:pt x="538" y="1360"/>
                  </a:lnTo>
                  <a:lnTo>
                    <a:pt x="538" y="1275"/>
                  </a:lnTo>
                  <a:lnTo>
                    <a:pt x="453" y="1134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425" y="850"/>
                  </a:lnTo>
                  <a:lnTo>
                    <a:pt x="311" y="765"/>
                  </a:lnTo>
                  <a:lnTo>
                    <a:pt x="226" y="822"/>
                  </a:lnTo>
                  <a:lnTo>
                    <a:pt x="170" y="7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EBA9B791-F25D-4370-8B44-03D339CAE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328"/>
              <a:ext cx="992" cy="1418"/>
            </a:xfrm>
            <a:custGeom>
              <a:avLst/>
              <a:gdLst>
                <a:gd name="T0" fmla="*/ 963 w 992"/>
                <a:gd name="T1" fmla="*/ 709 h 1418"/>
                <a:gd name="T2" fmla="*/ 907 w 992"/>
                <a:gd name="T3" fmla="*/ 766 h 1418"/>
                <a:gd name="T4" fmla="*/ 737 w 992"/>
                <a:gd name="T5" fmla="*/ 737 h 1418"/>
                <a:gd name="T6" fmla="*/ 680 w 992"/>
                <a:gd name="T7" fmla="*/ 681 h 1418"/>
                <a:gd name="T8" fmla="*/ 595 w 992"/>
                <a:gd name="T9" fmla="*/ 737 h 1418"/>
                <a:gd name="T10" fmla="*/ 538 w 992"/>
                <a:gd name="T11" fmla="*/ 652 h 1418"/>
                <a:gd name="T12" fmla="*/ 538 w 992"/>
                <a:gd name="T13" fmla="*/ 567 h 1418"/>
                <a:gd name="T14" fmla="*/ 453 w 992"/>
                <a:gd name="T15" fmla="*/ 426 h 1418"/>
                <a:gd name="T16" fmla="*/ 482 w 992"/>
                <a:gd name="T17" fmla="*/ 341 h 1418"/>
                <a:gd name="T18" fmla="*/ 397 w 992"/>
                <a:gd name="T19" fmla="*/ 284 h 1418"/>
                <a:gd name="T20" fmla="*/ 425 w 992"/>
                <a:gd name="T21" fmla="*/ 142 h 1418"/>
                <a:gd name="T22" fmla="*/ 311 w 992"/>
                <a:gd name="T23" fmla="*/ 57 h 1418"/>
                <a:gd name="T24" fmla="*/ 226 w 992"/>
                <a:gd name="T25" fmla="*/ 114 h 1418"/>
                <a:gd name="T26" fmla="*/ 170 w 992"/>
                <a:gd name="T27" fmla="*/ 0 h 1418"/>
                <a:gd name="T28" fmla="*/ 113 w 992"/>
                <a:gd name="T29" fmla="*/ 114 h 1418"/>
                <a:gd name="T30" fmla="*/ 85 w 992"/>
                <a:gd name="T31" fmla="*/ 142 h 1418"/>
                <a:gd name="T32" fmla="*/ 198 w 992"/>
                <a:gd name="T33" fmla="*/ 312 h 1418"/>
                <a:gd name="T34" fmla="*/ 113 w 992"/>
                <a:gd name="T35" fmla="*/ 426 h 1418"/>
                <a:gd name="T36" fmla="*/ 170 w 992"/>
                <a:gd name="T37" fmla="*/ 539 h 1418"/>
                <a:gd name="T38" fmla="*/ 141 w 992"/>
                <a:gd name="T39" fmla="*/ 652 h 1418"/>
                <a:gd name="T40" fmla="*/ 28 w 992"/>
                <a:gd name="T41" fmla="*/ 681 h 1418"/>
                <a:gd name="T42" fmla="*/ 0 w 992"/>
                <a:gd name="T43" fmla="*/ 794 h 1418"/>
                <a:gd name="T44" fmla="*/ 28 w 992"/>
                <a:gd name="T45" fmla="*/ 822 h 1418"/>
                <a:gd name="T46" fmla="*/ 0 w 992"/>
                <a:gd name="T47" fmla="*/ 879 h 1418"/>
                <a:gd name="T48" fmla="*/ 85 w 992"/>
                <a:gd name="T49" fmla="*/ 964 h 1418"/>
                <a:gd name="T50" fmla="*/ 141 w 992"/>
                <a:gd name="T51" fmla="*/ 908 h 1418"/>
                <a:gd name="T52" fmla="*/ 226 w 992"/>
                <a:gd name="T53" fmla="*/ 964 h 1418"/>
                <a:gd name="T54" fmla="*/ 283 w 992"/>
                <a:gd name="T55" fmla="*/ 1078 h 1418"/>
                <a:gd name="T56" fmla="*/ 340 w 992"/>
                <a:gd name="T57" fmla="*/ 1049 h 1418"/>
                <a:gd name="T58" fmla="*/ 340 w 992"/>
                <a:gd name="T59" fmla="*/ 1106 h 1418"/>
                <a:gd name="T60" fmla="*/ 283 w 992"/>
                <a:gd name="T61" fmla="*/ 1163 h 1418"/>
                <a:gd name="T62" fmla="*/ 368 w 992"/>
                <a:gd name="T63" fmla="*/ 1248 h 1418"/>
                <a:gd name="T64" fmla="*/ 397 w 992"/>
                <a:gd name="T65" fmla="*/ 1333 h 1418"/>
                <a:gd name="T66" fmla="*/ 652 w 992"/>
                <a:gd name="T67" fmla="*/ 1248 h 1418"/>
                <a:gd name="T68" fmla="*/ 680 w 992"/>
                <a:gd name="T69" fmla="*/ 1361 h 1418"/>
                <a:gd name="T70" fmla="*/ 765 w 992"/>
                <a:gd name="T71" fmla="*/ 1418 h 1418"/>
                <a:gd name="T72" fmla="*/ 822 w 992"/>
                <a:gd name="T73" fmla="*/ 1361 h 1418"/>
                <a:gd name="T74" fmla="*/ 793 w 992"/>
                <a:gd name="T75" fmla="*/ 1333 h 1418"/>
                <a:gd name="T76" fmla="*/ 737 w 992"/>
                <a:gd name="T77" fmla="*/ 1304 h 1418"/>
                <a:gd name="T78" fmla="*/ 737 w 992"/>
                <a:gd name="T79" fmla="*/ 1219 h 1418"/>
                <a:gd name="T80" fmla="*/ 793 w 992"/>
                <a:gd name="T81" fmla="*/ 1219 h 1418"/>
                <a:gd name="T82" fmla="*/ 765 w 992"/>
                <a:gd name="T83" fmla="*/ 1134 h 1418"/>
                <a:gd name="T84" fmla="*/ 878 w 992"/>
                <a:gd name="T85" fmla="*/ 1134 h 1418"/>
                <a:gd name="T86" fmla="*/ 878 w 992"/>
                <a:gd name="T87" fmla="*/ 1021 h 1418"/>
                <a:gd name="T88" fmla="*/ 850 w 992"/>
                <a:gd name="T89" fmla="*/ 822 h 1418"/>
                <a:gd name="T90" fmla="*/ 992 w 992"/>
                <a:gd name="T91" fmla="*/ 794 h 1418"/>
                <a:gd name="T92" fmla="*/ 963 w 992"/>
                <a:gd name="T93" fmla="*/ 70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418">
                  <a:moveTo>
                    <a:pt x="963" y="709"/>
                  </a:moveTo>
                  <a:lnTo>
                    <a:pt x="907" y="766"/>
                  </a:lnTo>
                  <a:lnTo>
                    <a:pt x="737" y="737"/>
                  </a:lnTo>
                  <a:lnTo>
                    <a:pt x="680" y="681"/>
                  </a:lnTo>
                  <a:lnTo>
                    <a:pt x="595" y="737"/>
                  </a:lnTo>
                  <a:lnTo>
                    <a:pt x="538" y="652"/>
                  </a:lnTo>
                  <a:lnTo>
                    <a:pt x="538" y="567"/>
                  </a:lnTo>
                  <a:lnTo>
                    <a:pt x="453" y="426"/>
                  </a:lnTo>
                  <a:lnTo>
                    <a:pt x="482" y="341"/>
                  </a:lnTo>
                  <a:lnTo>
                    <a:pt x="397" y="284"/>
                  </a:lnTo>
                  <a:lnTo>
                    <a:pt x="425" y="142"/>
                  </a:lnTo>
                  <a:lnTo>
                    <a:pt x="311" y="57"/>
                  </a:lnTo>
                  <a:lnTo>
                    <a:pt x="226" y="114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198" y="312"/>
                  </a:lnTo>
                  <a:lnTo>
                    <a:pt x="113" y="426"/>
                  </a:lnTo>
                  <a:lnTo>
                    <a:pt x="170" y="539"/>
                  </a:lnTo>
                  <a:lnTo>
                    <a:pt x="141" y="652"/>
                  </a:lnTo>
                  <a:lnTo>
                    <a:pt x="28" y="681"/>
                  </a:lnTo>
                  <a:lnTo>
                    <a:pt x="0" y="794"/>
                  </a:lnTo>
                  <a:lnTo>
                    <a:pt x="28" y="822"/>
                  </a:lnTo>
                  <a:lnTo>
                    <a:pt x="0" y="879"/>
                  </a:lnTo>
                  <a:lnTo>
                    <a:pt x="85" y="964"/>
                  </a:lnTo>
                  <a:lnTo>
                    <a:pt x="141" y="908"/>
                  </a:lnTo>
                  <a:lnTo>
                    <a:pt x="226" y="964"/>
                  </a:lnTo>
                  <a:lnTo>
                    <a:pt x="283" y="1078"/>
                  </a:lnTo>
                  <a:lnTo>
                    <a:pt x="340" y="1049"/>
                  </a:lnTo>
                  <a:lnTo>
                    <a:pt x="340" y="1106"/>
                  </a:lnTo>
                  <a:lnTo>
                    <a:pt x="283" y="1163"/>
                  </a:lnTo>
                  <a:lnTo>
                    <a:pt x="368" y="1248"/>
                  </a:lnTo>
                  <a:lnTo>
                    <a:pt x="397" y="1333"/>
                  </a:lnTo>
                  <a:lnTo>
                    <a:pt x="652" y="1248"/>
                  </a:lnTo>
                  <a:lnTo>
                    <a:pt x="680" y="1361"/>
                  </a:lnTo>
                  <a:lnTo>
                    <a:pt x="765" y="1418"/>
                  </a:lnTo>
                  <a:lnTo>
                    <a:pt x="822" y="1361"/>
                  </a:lnTo>
                  <a:lnTo>
                    <a:pt x="793" y="1333"/>
                  </a:lnTo>
                  <a:lnTo>
                    <a:pt x="737" y="1304"/>
                  </a:lnTo>
                  <a:lnTo>
                    <a:pt x="737" y="1219"/>
                  </a:lnTo>
                  <a:lnTo>
                    <a:pt x="793" y="1219"/>
                  </a:lnTo>
                  <a:lnTo>
                    <a:pt x="765" y="1134"/>
                  </a:lnTo>
                  <a:lnTo>
                    <a:pt x="878" y="1134"/>
                  </a:lnTo>
                  <a:lnTo>
                    <a:pt x="878" y="1021"/>
                  </a:lnTo>
                  <a:lnTo>
                    <a:pt x="850" y="822"/>
                  </a:lnTo>
                  <a:lnTo>
                    <a:pt x="992" y="794"/>
                  </a:lnTo>
                  <a:lnTo>
                    <a:pt x="963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375966D6-A9C4-45E1-9B5D-6FFC2B598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3862"/>
              <a:ext cx="1191" cy="992"/>
            </a:xfrm>
            <a:custGeom>
              <a:avLst/>
              <a:gdLst>
                <a:gd name="T0" fmla="*/ 1134 w 1191"/>
                <a:gd name="T1" fmla="*/ 85 h 992"/>
                <a:gd name="T2" fmla="*/ 1191 w 1191"/>
                <a:gd name="T3" fmla="*/ 283 h 992"/>
                <a:gd name="T4" fmla="*/ 1078 w 1191"/>
                <a:gd name="T5" fmla="*/ 312 h 992"/>
                <a:gd name="T6" fmla="*/ 1021 w 1191"/>
                <a:gd name="T7" fmla="*/ 453 h 992"/>
                <a:gd name="T8" fmla="*/ 936 w 1191"/>
                <a:gd name="T9" fmla="*/ 510 h 992"/>
                <a:gd name="T10" fmla="*/ 851 w 1191"/>
                <a:gd name="T11" fmla="*/ 453 h 992"/>
                <a:gd name="T12" fmla="*/ 738 w 1191"/>
                <a:gd name="T13" fmla="*/ 539 h 992"/>
                <a:gd name="T14" fmla="*/ 766 w 1191"/>
                <a:gd name="T15" fmla="*/ 595 h 992"/>
                <a:gd name="T16" fmla="*/ 766 w 1191"/>
                <a:gd name="T17" fmla="*/ 680 h 992"/>
                <a:gd name="T18" fmla="*/ 823 w 1191"/>
                <a:gd name="T19" fmla="*/ 737 h 992"/>
                <a:gd name="T20" fmla="*/ 823 w 1191"/>
                <a:gd name="T21" fmla="*/ 822 h 992"/>
                <a:gd name="T22" fmla="*/ 738 w 1191"/>
                <a:gd name="T23" fmla="*/ 850 h 992"/>
                <a:gd name="T24" fmla="*/ 681 w 1191"/>
                <a:gd name="T25" fmla="*/ 992 h 992"/>
                <a:gd name="T26" fmla="*/ 511 w 1191"/>
                <a:gd name="T27" fmla="*/ 992 h 992"/>
                <a:gd name="T28" fmla="*/ 426 w 1191"/>
                <a:gd name="T29" fmla="*/ 935 h 992"/>
                <a:gd name="T30" fmla="*/ 426 w 1191"/>
                <a:gd name="T31" fmla="*/ 822 h 992"/>
                <a:gd name="T32" fmla="*/ 341 w 1191"/>
                <a:gd name="T33" fmla="*/ 737 h 992"/>
                <a:gd name="T34" fmla="*/ 341 w 1191"/>
                <a:gd name="T35" fmla="*/ 595 h 992"/>
                <a:gd name="T36" fmla="*/ 29 w 1191"/>
                <a:gd name="T37" fmla="*/ 397 h 992"/>
                <a:gd name="T38" fmla="*/ 0 w 1191"/>
                <a:gd name="T39" fmla="*/ 312 h 992"/>
                <a:gd name="T40" fmla="*/ 57 w 1191"/>
                <a:gd name="T41" fmla="*/ 255 h 992"/>
                <a:gd name="T42" fmla="*/ 57 w 1191"/>
                <a:gd name="T43" fmla="*/ 170 h 992"/>
                <a:gd name="T44" fmla="*/ 171 w 1191"/>
                <a:gd name="T45" fmla="*/ 142 h 992"/>
                <a:gd name="T46" fmla="*/ 171 w 1191"/>
                <a:gd name="T47" fmla="*/ 198 h 992"/>
                <a:gd name="T48" fmla="*/ 227 w 1191"/>
                <a:gd name="T49" fmla="*/ 170 h 992"/>
                <a:gd name="T50" fmla="*/ 256 w 1191"/>
                <a:gd name="T51" fmla="*/ 227 h 992"/>
                <a:gd name="T52" fmla="*/ 312 w 1191"/>
                <a:gd name="T53" fmla="*/ 170 h 992"/>
                <a:gd name="T54" fmla="*/ 511 w 1191"/>
                <a:gd name="T55" fmla="*/ 198 h 992"/>
                <a:gd name="T56" fmla="*/ 567 w 1191"/>
                <a:gd name="T57" fmla="*/ 142 h 992"/>
                <a:gd name="T58" fmla="*/ 653 w 1191"/>
                <a:gd name="T59" fmla="*/ 198 h 992"/>
                <a:gd name="T60" fmla="*/ 738 w 1191"/>
                <a:gd name="T61" fmla="*/ 85 h 992"/>
                <a:gd name="T62" fmla="*/ 879 w 1191"/>
                <a:gd name="T63" fmla="*/ 0 h 992"/>
                <a:gd name="T64" fmla="*/ 993 w 1191"/>
                <a:gd name="T65" fmla="*/ 85 h 992"/>
                <a:gd name="T66" fmla="*/ 1134 w 1191"/>
                <a:gd name="T67" fmla="*/ 8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992">
                  <a:moveTo>
                    <a:pt x="1134" y="85"/>
                  </a:moveTo>
                  <a:lnTo>
                    <a:pt x="1191" y="283"/>
                  </a:lnTo>
                  <a:lnTo>
                    <a:pt x="1078" y="312"/>
                  </a:lnTo>
                  <a:lnTo>
                    <a:pt x="1021" y="453"/>
                  </a:lnTo>
                  <a:lnTo>
                    <a:pt x="936" y="510"/>
                  </a:lnTo>
                  <a:lnTo>
                    <a:pt x="851" y="453"/>
                  </a:lnTo>
                  <a:lnTo>
                    <a:pt x="738" y="539"/>
                  </a:lnTo>
                  <a:lnTo>
                    <a:pt x="766" y="595"/>
                  </a:lnTo>
                  <a:lnTo>
                    <a:pt x="766" y="680"/>
                  </a:lnTo>
                  <a:lnTo>
                    <a:pt x="823" y="737"/>
                  </a:lnTo>
                  <a:lnTo>
                    <a:pt x="823" y="822"/>
                  </a:lnTo>
                  <a:lnTo>
                    <a:pt x="738" y="850"/>
                  </a:lnTo>
                  <a:lnTo>
                    <a:pt x="681" y="992"/>
                  </a:lnTo>
                  <a:lnTo>
                    <a:pt x="511" y="992"/>
                  </a:lnTo>
                  <a:lnTo>
                    <a:pt x="426" y="935"/>
                  </a:lnTo>
                  <a:lnTo>
                    <a:pt x="426" y="822"/>
                  </a:lnTo>
                  <a:lnTo>
                    <a:pt x="341" y="737"/>
                  </a:lnTo>
                  <a:lnTo>
                    <a:pt x="341" y="595"/>
                  </a:lnTo>
                  <a:lnTo>
                    <a:pt x="29" y="397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57" y="170"/>
                  </a:lnTo>
                  <a:lnTo>
                    <a:pt x="171" y="142"/>
                  </a:lnTo>
                  <a:lnTo>
                    <a:pt x="171" y="198"/>
                  </a:lnTo>
                  <a:lnTo>
                    <a:pt x="227" y="170"/>
                  </a:lnTo>
                  <a:lnTo>
                    <a:pt x="256" y="227"/>
                  </a:lnTo>
                  <a:lnTo>
                    <a:pt x="312" y="17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53" y="198"/>
                  </a:lnTo>
                  <a:lnTo>
                    <a:pt x="738" y="85"/>
                  </a:lnTo>
                  <a:lnTo>
                    <a:pt x="879" y="0"/>
                  </a:lnTo>
                  <a:lnTo>
                    <a:pt x="993" y="85"/>
                  </a:lnTo>
                  <a:lnTo>
                    <a:pt x="1134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12269EC8-7356-4F16-BB68-B21AFA1C0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890"/>
              <a:ext cx="794" cy="822"/>
            </a:xfrm>
            <a:custGeom>
              <a:avLst/>
              <a:gdLst>
                <a:gd name="T0" fmla="*/ 0 w 794"/>
                <a:gd name="T1" fmla="*/ 0 h 822"/>
                <a:gd name="T2" fmla="*/ 29 w 794"/>
                <a:gd name="T3" fmla="*/ 57 h 822"/>
                <a:gd name="T4" fmla="*/ 85 w 794"/>
                <a:gd name="T5" fmla="*/ 29 h 822"/>
                <a:gd name="T6" fmla="*/ 142 w 794"/>
                <a:gd name="T7" fmla="*/ 29 h 822"/>
                <a:gd name="T8" fmla="*/ 170 w 794"/>
                <a:gd name="T9" fmla="*/ 170 h 822"/>
                <a:gd name="T10" fmla="*/ 312 w 794"/>
                <a:gd name="T11" fmla="*/ 170 h 822"/>
                <a:gd name="T12" fmla="*/ 397 w 794"/>
                <a:gd name="T13" fmla="*/ 284 h 822"/>
                <a:gd name="T14" fmla="*/ 511 w 794"/>
                <a:gd name="T15" fmla="*/ 340 h 822"/>
                <a:gd name="T16" fmla="*/ 624 w 794"/>
                <a:gd name="T17" fmla="*/ 511 h 822"/>
                <a:gd name="T18" fmla="*/ 737 w 794"/>
                <a:gd name="T19" fmla="*/ 567 h 822"/>
                <a:gd name="T20" fmla="*/ 794 w 794"/>
                <a:gd name="T21" fmla="*/ 567 h 822"/>
                <a:gd name="T22" fmla="*/ 794 w 794"/>
                <a:gd name="T23" fmla="*/ 624 h 822"/>
                <a:gd name="T24" fmla="*/ 766 w 794"/>
                <a:gd name="T25" fmla="*/ 652 h 822"/>
                <a:gd name="T26" fmla="*/ 794 w 794"/>
                <a:gd name="T27" fmla="*/ 681 h 822"/>
                <a:gd name="T28" fmla="*/ 737 w 794"/>
                <a:gd name="T29" fmla="*/ 794 h 822"/>
                <a:gd name="T30" fmla="*/ 681 w 794"/>
                <a:gd name="T31" fmla="*/ 766 h 822"/>
                <a:gd name="T32" fmla="*/ 567 w 794"/>
                <a:gd name="T33" fmla="*/ 766 h 822"/>
                <a:gd name="T34" fmla="*/ 539 w 794"/>
                <a:gd name="T35" fmla="*/ 822 h 822"/>
                <a:gd name="T36" fmla="*/ 482 w 794"/>
                <a:gd name="T37" fmla="*/ 822 h 822"/>
                <a:gd name="T38" fmla="*/ 426 w 794"/>
                <a:gd name="T39" fmla="*/ 766 h 822"/>
                <a:gd name="T40" fmla="*/ 312 w 794"/>
                <a:gd name="T41" fmla="*/ 737 h 822"/>
                <a:gd name="T42" fmla="*/ 369 w 794"/>
                <a:gd name="T43" fmla="*/ 652 h 822"/>
                <a:gd name="T44" fmla="*/ 312 w 794"/>
                <a:gd name="T45" fmla="*/ 511 h 822"/>
                <a:gd name="T46" fmla="*/ 114 w 794"/>
                <a:gd name="T47" fmla="*/ 425 h 822"/>
                <a:gd name="T48" fmla="*/ 29 w 794"/>
                <a:gd name="T49" fmla="*/ 170 h 822"/>
                <a:gd name="T50" fmla="*/ 0 w 794"/>
                <a:gd name="T51" fmla="*/ 142 h 822"/>
                <a:gd name="T52" fmla="*/ 0 w 794"/>
                <a:gd name="T5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822">
                  <a:moveTo>
                    <a:pt x="0" y="0"/>
                  </a:moveTo>
                  <a:lnTo>
                    <a:pt x="29" y="57"/>
                  </a:lnTo>
                  <a:lnTo>
                    <a:pt x="85" y="29"/>
                  </a:lnTo>
                  <a:lnTo>
                    <a:pt x="142" y="29"/>
                  </a:lnTo>
                  <a:lnTo>
                    <a:pt x="170" y="170"/>
                  </a:lnTo>
                  <a:lnTo>
                    <a:pt x="312" y="170"/>
                  </a:lnTo>
                  <a:lnTo>
                    <a:pt x="397" y="284"/>
                  </a:lnTo>
                  <a:lnTo>
                    <a:pt x="511" y="340"/>
                  </a:lnTo>
                  <a:lnTo>
                    <a:pt x="624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66" y="652"/>
                  </a:lnTo>
                  <a:lnTo>
                    <a:pt x="794" y="681"/>
                  </a:lnTo>
                  <a:lnTo>
                    <a:pt x="737" y="794"/>
                  </a:lnTo>
                  <a:lnTo>
                    <a:pt x="681" y="766"/>
                  </a:lnTo>
                  <a:lnTo>
                    <a:pt x="567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26" y="766"/>
                  </a:lnTo>
                  <a:lnTo>
                    <a:pt x="312" y="737"/>
                  </a:lnTo>
                  <a:lnTo>
                    <a:pt x="369" y="652"/>
                  </a:lnTo>
                  <a:lnTo>
                    <a:pt x="312" y="511"/>
                  </a:lnTo>
                  <a:lnTo>
                    <a:pt x="114" y="425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8AA64127-59F9-4A17-A1D7-32BACD323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3890"/>
              <a:ext cx="567" cy="794"/>
            </a:xfrm>
            <a:custGeom>
              <a:avLst/>
              <a:gdLst>
                <a:gd name="T0" fmla="*/ 198 w 567"/>
                <a:gd name="T1" fmla="*/ 0 h 794"/>
                <a:gd name="T2" fmla="*/ 113 w 567"/>
                <a:gd name="T3" fmla="*/ 29 h 794"/>
                <a:gd name="T4" fmla="*/ 113 w 567"/>
                <a:gd name="T5" fmla="*/ 170 h 794"/>
                <a:gd name="T6" fmla="*/ 170 w 567"/>
                <a:gd name="T7" fmla="*/ 227 h 794"/>
                <a:gd name="T8" fmla="*/ 57 w 567"/>
                <a:gd name="T9" fmla="*/ 284 h 794"/>
                <a:gd name="T10" fmla="*/ 85 w 567"/>
                <a:gd name="T11" fmla="*/ 312 h 794"/>
                <a:gd name="T12" fmla="*/ 85 w 567"/>
                <a:gd name="T13" fmla="*/ 397 h 794"/>
                <a:gd name="T14" fmla="*/ 28 w 567"/>
                <a:gd name="T15" fmla="*/ 425 h 794"/>
                <a:gd name="T16" fmla="*/ 28 w 567"/>
                <a:gd name="T17" fmla="*/ 511 h 794"/>
                <a:gd name="T18" fmla="*/ 0 w 567"/>
                <a:gd name="T19" fmla="*/ 567 h 794"/>
                <a:gd name="T20" fmla="*/ 57 w 567"/>
                <a:gd name="T21" fmla="*/ 624 h 794"/>
                <a:gd name="T22" fmla="*/ 85 w 567"/>
                <a:gd name="T23" fmla="*/ 709 h 794"/>
                <a:gd name="T24" fmla="*/ 198 w 567"/>
                <a:gd name="T25" fmla="*/ 709 h 794"/>
                <a:gd name="T26" fmla="*/ 283 w 567"/>
                <a:gd name="T27" fmla="*/ 681 h 794"/>
                <a:gd name="T28" fmla="*/ 340 w 567"/>
                <a:gd name="T29" fmla="*/ 794 h 794"/>
                <a:gd name="T30" fmla="*/ 397 w 567"/>
                <a:gd name="T31" fmla="*/ 766 h 794"/>
                <a:gd name="T32" fmla="*/ 482 w 567"/>
                <a:gd name="T33" fmla="*/ 794 h 794"/>
                <a:gd name="T34" fmla="*/ 510 w 567"/>
                <a:gd name="T35" fmla="*/ 737 h 794"/>
                <a:gd name="T36" fmla="*/ 567 w 567"/>
                <a:gd name="T37" fmla="*/ 652 h 794"/>
                <a:gd name="T38" fmla="*/ 510 w 567"/>
                <a:gd name="T39" fmla="*/ 511 h 794"/>
                <a:gd name="T40" fmla="*/ 312 w 567"/>
                <a:gd name="T41" fmla="*/ 425 h 794"/>
                <a:gd name="T42" fmla="*/ 227 w 567"/>
                <a:gd name="T43" fmla="*/ 170 h 794"/>
                <a:gd name="T44" fmla="*/ 198 w 567"/>
                <a:gd name="T45" fmla="*/ 142 h 794"/>
                <a:gd name="T46" fmla="*/ 198 w 567"/>
                <a:gd name="T4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198" y="0"/>
                  </a:moveTo>
                  <a:lnTo>
                    <a:pt x="113" y="29"/>
                  </a:lnTo>
                  <a:lnTo>
                    <a:pt x="113" y="170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85" y="397"/>
                  </a:lnTo>
                  <a:lnTo>
                    <a:pt x="28" y="425"/>
                  </a:lnTo>
                  <a:lnTo>
                    <a:pt x="28" y="511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5" y="709"/>
                  </a:lnTo>
                  <a:lnTo>
                    <a:pt x="198" y="709"/>
                  </a:lnTo>
                  <a:lnTo>
                    <a:pt x="283" y="681"/>
                  </a:lnTo>
                  <a:lnTo>
                    <a:pt x="340" y="794"/>
                  </a:lnTo>
                  <a:lnTo>
                    <a:pt x="397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652"/>
                  </a:lnTo>
                  <a:lnTo>
                    <a:pt x="510" y="511"/>
                  </a:lnTo>
                  <a:lnTo>
                    <a:pt x="312" y="425"/>
                  </a:lnTo>
                  <a:lnTo>
                    <a:pt x="227" y="170"/>
                  </a:lnTo>
                  <a:lnTo>
                    <a:pt x="198" y="142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8F4792F7-6C34-4FDC-A16A-16F2E3557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255 w 1021"/>
                <a:gd name="T1" fmla="*/ 794 h 964"/>
                <a:gd name="T2" fmla="*/ 341 w 1021"/>
                <a:gd name="T3" fmla="*/ 879 h 964"/>
                <a:gd name="T4" fmla="*/ 369 w 1021"/>
                <a:gd name="T5" fmla="*/ 850 h 964"/>
                <a:gd name="T6" fmla="*/ 397 w 1021"/>
                <a:gd name="T7" fmla="*/ 907 h 964"/>
                <a:gd name="T8" fmla="*/ 511 w 1021"/>
                <a:gd name="T9" fmla="*/ 907 h 964"/>
                <a:gd name="T10" fmla="*/ 567 w 1021"/>
                <a:gd name="T11" fmla="*/ 964 h 964"/>
                <a:gd name="T12" fmla="*/ 652 w 1021"/>
                <a:gd name="T13" fmla="*/ 935 h 964"/>
                <a:gd name="T14" fmla="*/ 624 w 1021"/>
                <a:gd name="T15" fmla="*/ 850 h 964"/>
                <a:gd name="T16" fmla="*/ 652 w 1021"/>
                <a:gd name="T17" fmla="*/ 822 h 964"/>
                <a:gd name="T18" fmla="*/ 709 w 1021"/>
                <a:gd name="T19" fmla="*/ 850 h 964"/>
                <a:gd name="T20" fmla="*/ 766 w 1021"/>
                <a:gd name="T21" fmla="*/ 737 h 964"/>
                <a:gd name="T22" fmla="*/ 908 w 1021"/>
                <a:gd name="T23" fmla="*/ 765 h 964"/>
                <a:gd name="T24" fmla="*/ 964 w 1021"/>
                <a:gd name="T25" fmla="*/ 680 h 964"/>
                <a:gd name="T26" fmla="*/ 1021 w 1021"/>
                <a:gd name="T27" fmla="*/ 680 h 964"/>
                <a:gd name="T28" fmla="*/ 964 w 1021"/>
                <a:gd name="T29" fmla="*/ 595 h 964"/>
                <a:gd name="T30" fmla="*/ 1021 w 1021"/>
                <a:gd name="T31" fmla="*/ 538 h 964"/>
                <a:gd name="T32" fmla="*/ 936 w 1021"/>
                <a:gd name="T33" fmla="*/ 538 h 964"/>
                <a:gd name="T34" fmla="*/ 737 w 1021"/>
                <a:gd name="T35" fmla="*/ 255 h 964"/>
                <a:gd name="T36" fmla="*/ 737 w 1021"/>
                <a:gd name="T37" fmla="*/ 198 h 964"/>
                <a:gd name="T38" fmla="*/ 681 w 1021"/>
                <a:gd name="T39" fmla="*/ 85 h 964"/>
                <a:gd name="T40" fmla="*/ 567 w 1021"/>
                <a:gd name="T41" fmla="*/ 28 h 964"/>
                <a:gd name="T42" fmla="*/ 511 w 1021"/>
                <a:gd name="T43" fmla="*/ 85 h 964"/>
                <a:gd name="T44" fmla="*/ 482 w 1021"/>
                <a:gd name="T45" fmla="*/ 28 h 964"/>
                <a:gd name="T46" fmla="*/ 369 w 1021"/>
                <a:gd name="T47" fmla="*/ 56 h 964"/>
                <a:gd name="T48" fmla="*/ 312 w 1021"/>
                <a:gd name="T49" fmla="*/ 0 h 964"/>
                <a:gd name="T50" fmla="*/ 255 w 1021"/>
                <a:gd name="T51" fmla="*/ 0 h 964"/>
                <a:gd name="T52" fmla="*/ 142 w 1021"/>
                <a:gd name="T53" fmla="*/ 170 h 964"/>
                <a:gd name="T54" fmla="*/ 57 w 1021"/>
                <a:gd name="T55" fmla="*/ 170 h 964"/>
                <a:gd name="T56" fmla="*/ 57 w 1021"/>
                <a:gd name="T57" fmla="*/ 227 h 964"/>
                <a:gd name="T58" fmla="*/ 0 w 1021"/>
                <a:gd name="T59" fmla="*/ 255 h 964"/>
                <a:gd name="T60" fmla="*/ 0 w 1021"/>
                <a:gd name="T61" fmla="*/ 340 h 964"/>
                <a:gd name="T62" fmla="*/ 142 w 1021"/>
                <a:gd name="T63" fmla="*/ 397 h 964"/>
                <a:gd name="T64" fmla="*/ 114 w 1021"/>
                <a:gd name="T65" fmla="*/ 453 h 964"/>
                <a:gd name="T66" fmla="*/ 170 w 1021"/>
                <a:gd name="T67" fmla="*/ 567 h 964"/>
                <a:gd name="T68" fmla="*/ 255 w 1021"/>
                <a:gd name="T69" fmla="*/ 595 h 964"/>
                <a:gd name="T70" fmla="*/ 255 w 1021"/>
                <a:gd name="T71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964">
                  <a:moveTo>
                    <a:pt x="255" y="794"/>
                  </a:moveTo>
                  <a:lnTo>
                    <a:pt x="341" y="879"/>
                  </a:lnTo>
                  <a:lnTo>
                    <a:pt x="369" y="850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67" y="964"/>
                  </a:lnTo>
                  <a:lnTo>
                    <a:pt x="652" y="935"/>
                  </a:lnTo>
                  <a:lnTo>
                    <a:pt x="624" y="850"/>
                  </a:lnTo>
                  <a:lnTo>
                    <a:pt x="652" y="822"/>
                  </a:lnTo>
                  <a:lnTo>
                    <a:pt x="709" y="850"/>
                  </a:lnTo>
                  <a:lnTo>
                    <a:pt x="766" y="737"/>
                  </a:lnTo>
                  <a:lnTo>
                    <a:pt x="908" y="765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964" y="595"/>
                  </a:lnTo>
                  <a:lnTo>
                    <a:pt x="1021" y="538"/>
                  </a:lnTo>
                  <a:lnTo>
                    <a:pt x="936" y="538"/>
                  </a:lnTo>
                  <a:lnTo>
                    <a:pt x="737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567" y="28"/>
                  </a:lnTo>
                  <a:lnTo>
                    <a:pt x="511" y="85"/>
                  </a:lnTo>
                  <a:lnTo>
                    <a:pt x="482" y="28"/>
                  </a:lnTo>
                  <a:lnTo>
                    <a:pt x="369" y="56"/>
                  </a:lnTo>
                  <a:lnTo>
                    <a:pt x="312" y="0"/>
                  </a:lnTo>
                  <a:lnTo>
                    <a:pt x="255" y="0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42" y="397"/>
                  </a:lnTo>
                  <a:lnTo>
                    <a:pt x="114" y="453"/>
                  </a:lnTo>
                  <a:lnTo>
                    <a:pt x="170" y="567"/>
                  </a:lnTo>
                  <a:lnTo>
                    <a:pt x="255" y="595"/>
                  </a:lnTo>
                  <a:lnTo>
                    <a:pt x="255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2B9A224C-EA09-4FEF-835A-1C79730E3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537"/>
              <a:ext cx="1219" cy="1503"/>
            </a:xfrm>
            <a:custGeom>
              <a:avLst/>
              <a:gdLst>
                <a:gd name="T0" fmla="*/ 396 w 1219"/>
                <a:gd name="T1" fmla="*/ 1418 h 1503"/>
                <a:gd name="T2" fmla="*/ 453 w 1219"/>
                <a:gd name="T3" fmla="*/ 1418 h 1503"/>
                <a:gd name="T4" fmla="*/ 510 w 1219"/>
                <a:gd name="T5" fmla="*/ 1474 h 1503"/>
                <a:gd name="T6" fmla="*/ 623 w 1219"/>
                <a:gd name="T7" fmla="*/ 1446 h 1503"/>
                <a:gd name="T8" fmla="*/ 652 w 1219"/>
                <a:gd name="T9" fmla="*/ 1503 h 1503"/>
                <a:gd name="T10" fmla="*/ 708 w 1219"/>
                <a:gd name="T11" fmla="*/ 1446 h 1503"/>
                <a:gd name="T12" fmla="*/ 708 w 1219"/>
                <a:gd name="T13" fmla="*/ 1389 h 1503"/>
                <a:gd name="T14" fmla="*/ 765 w 1219"/>
                <a:gd name="T15" fmla="*/ 1276 h 1503"/>
                <a:gd name="T16" fmla="*/ 822 w 1219"/>
                <a:gd name="T17" fmla="*/ 1304 h 1503"/>
                <a:gd name="T18" fmla="*/ 850 w 1219"/>
                <a:gd name="T19" fmla="*/ 1276 h 1503"/>
                <a:gd name="T20" fmla="*/ 822 w 1219"/>
                <a:gd name="T21" fmla="*/ 1248 h 1503"/>
                <a:gd name="T22" fmla="*/ 793 w 1219"/>
                <a:gd name="T23" fmla="*/ 1134 h 1503"/>
                <a:gd name="T24" fmla="*/ 878 w 1219"/>
                <a:gd name="T25" fmla="*/ 1163 h 1503"/>
                <a:gd name="T26" fmla="*/ 878 w 1219"/>
                <a:gd name="T27" fmla="*/ 1106 h 1503"/>
                <a:gd name="T28" fmla="*/ 1020 w 1219"/>
                <a:gd name="T29" fmla="*/ 1078 h 1503"/>
                <a:gd name="T30" fmla="*/ 1077 w 1219"/>
                <a:gd name="T31" fmla="*/ 992 h 1503"/>
                <a:gd name="T32" fmla="*/ 1020 w 1219"/>
                <a:gd name="T33" fmla="*/ 936 h 1503"/>
                <a:gd name="T34" fmla="*/ 1020 w 1219"/>
                <a:gd name="T35" fmla="*/ 794 h 1503"/>
                <a:gd name="T36" fmla="*/ 1219 w 1219"/>
                <a:gd name="T37" fmla="*/ 709 h 1503"/>
                <a:gd name="T38" fmla="*/ 1219 w 1219"/>
                <a:gd name="T39" fmla="*/ 652 h 1503"/>
                <a:gd name="T40" fmla="*/ 1105 w 1219"/>
                <a:gd name="T41" fmla="*/ 482 h 1503"/>
                <a:gd name="T42" fmla="*/ 1162 w 1219"/>
                <a:gd name="T43" fmla="*/ 482 h 1503"/>
                <a:gd name="T44" fmla="*/ 1134 w 1219"/>
                <a:gd name="T45" fmla="*/ 397 h 1503"/>
                <a:gd name="T46" fmla="*/ 1020 w 1219"/>
                <a:gd name="T47" fmla="*/ 397 h 1503"/>
                <a:gd name="T48" fmla="*/ 963 w 1219"/>
                <a:gd name="T49" fmla="*/ 369 h 1503"/>
                <a:gd name="T50" fmla="*/ 907 w 1219"/>
                <a:gd name="T51" fmla="*/ 369 h 1503"/>
                <a:gd name="T52" fmla="*/ 850 w 1219"/>
                <a:gd name="T53" fmla="*/ 255 h 1503"/>
                <a:gd name="T54" fmla="*/ 907 w 1219"/>
                <a:gd name="T55" fmla="*/ 170 h 1503"/>
                <a:gd name="T56" fmla="*/ 850 w 1219"/>
                <a:gd name="T57" fmla="*/ 142 h 1503"/>
                <a:gd name="T58" fmla="*/ 850 w 1219"/>
                <a:gd name="T59" fmla="*/ 57 h 1503"/>
                <a:gd name="T60" fmla="*/ 822 w 1219"/>
                <a:gd name="T61" fmla="*/ 0 h 1503"/>
                <a:gd name="T62" fmla="*/ 708 w 1219"/>
                <a:gd name="T63" fmla="*/ 0 h 1503"/>
                <a:gd name="T64" fmla="*/ 708 w 1219"/>
                <a:gd name="T65" fmla="*/ 114 h 1503"/>
                <a:gd name="T66" fmla="*/ 652 w 1219"/>
                <a:gd name="T67" fmla="*/ 199 h 1503"/>
                <a:gd name="T68" fmla="*/ 567 w 1219"/>
                <a:gd name="T69" fmla="*/ 199 h 1503"/>
                <a:gd name="T70" fmla="*/ 510 w 1219"/>
                <a:gd name="T71" fmla="*/ 227 h 1503"/>
                <a:gd name="T72" fmla="*/ 453 w 1219"/>
                <a:gd name="T73" fmla="*/ 199 h 1503"/>
                <a:gd name="T74" fmla="*/ 396 w 1219"/>
                <a:gd name="T75" fmla="*/ 114 h 1503"/>
                <a:gd name="T76" fmla="*/ 226 w 1219"/>
                <a:gd name="T77" fmla="*/ 57 h 1503"/>
                <a:gd name="T78" fmla="*/ 141 w 1219"/>
                <a:gd name="T79" fmla="*/ 85 h 1503"/>
                <a:gd name="T80" fmla="*/ 141 w 1219"/>
                <a:gd name="T81" fmla="*/ 227 h 1503"/>
                <a:gd name="T82" fmla="*/ 56 w 1219"/>
                <a:gd name="T83" fmla="*/ 284 h 1503"/>
                <a:gd name="T84" fmla="*/ 56 w 1219"/>
                <a:gd name="T85" fmla="*/ 397 h 1503"/>
                <a:gd name="T86" fmla="*/ 0 w 1219"/>
                <a:gd name="T87" fmla="*/ 425 h 1503"/>
                <a:gd name="T88" fmla="*/ 0 w 1219"/>
                <a:gd name="T89" fmla="*/ 567 h 1503"/>
                <a:gd name="T90" fmla="*/ 56 w 1219"/>
                <a:gd name="T91" fmla="*/ 681 h 1503"/>
                <a:gd name="T92" fmla="*/ 56 w 1219"/>
                <a:gd name="T93" fmla="*/ 766 h 1503"/>
                <a:gd name="T94" fmla="*/ 141 w 1219"/>
                <a:gd name="T95" fmla="*/ 964 h 1503"/>
                <a:gd name="T96" fmla="*/ 255 w 1219"/>
                <a:gd name="T97" fmla="*/ 992 h 1503"/>
                <a:gd name="T98" fmla="*/ 311 w 1219"/>
                <a:gd name="T99" fmla="*/ 1134 h 1503"/>
                <a:gd name="T100" fmla="*/ 283 w 1219"/>
                <a:gd name="T101" fmla="*/ 1191 h 1503"/>
                <a:gd name="T102" fmla="*/ 311 w 1219"/>
                <a:gd name="T103" fmla="*/ 1276 h 1503"/>
                <a:gd name="T104" fmla="*/ 396 w 1219"/>
                <a:gd name="T105" fmla="*/ 1276 h 1503"/>
                <a:gd name="T106" fmla="*/ 425 w 1219"/>
                <a:gd name="T107" fmla="*/ 1361 h 1503"/>
                <a:gd name="T108" fmla="*/ 396 w 1219"/>
                <a:gd name="T109" fmla="*/ 141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503">
                  <a:moveTo>
                    <a:pt x="396" y="1418"/>
                  </a:moveTo>
                  <a:lnTo>
                    <a:pt x="453" y="1418"/>
                  </a:lnTo>
                  <a:lnTo>
                    <a:pt x="510" y="1474"/>
                  </a:lnTo>
                  <a:lnTo>
                    <a:pt x="623" y="1446"/>
                  </a:lnTo>
                  <a:lnTo>
                    <a:pt x="652" y="1503"/>
                  </a:lnTo>
                  <a:lnTo>
                    <a:pt x="708" y="1446"/>
                  </a:lnTo>
                  <a:lnTo>
                    <a:pt x="708" y="1389"/>
                  </a:lnTo>
                  <a:lnTo>
                    <a:pt x="765" y="1276"/>
                  </a:lnTo>
                  <a:lnTo>
                    <a:pt x="822" y="1304"/>
                  </a:lnTo>
                  <a:lnTo>
                    <a:pt x="850" y="1276"/>
                  </a:lnTo>
                  <a:lnTo>
                    <a:pt x="822" y="1248"/>
                  </a:lnTo>
                  <a:lnTo>
                    <a:pt x="793" y="1134"/>
                  </a:lnTo>
                  <a:lnTo>
                    <a:pt x="878" y="1163"/>
                  </a:lnTo>
                  <a:lnTo>
                    <a:pt x="878" y="1106"/>
                  </a:lnTo>
                  <a:lnTo>
                    <a:pt x="1020" y="1078"/>
                  </a:lnTo>
                  <a:lnTo>
                    <a:pt x="1077" y="992"/>
                  </a:lnTo>
                  <a:lnTo>
                    <a:pt x="1020" y="936"/>
                  </a:lnTo>
                  <a:lnTo>
                    <a:pt x="1020" y="794"/>
                  </a:lnTo>
                  <a:lnTo>
                    <a:pt x="1219" y="709"/>
                  </a:lnTo>
                  <a:lnTo>
                    <a:pt x="1219" y="652"/>
                  </a:lnTo>
                  <a:lnTo>
                    <a:pt x="1105" y="482"/>
                  </a:lnTo>
                  <a:lnTo>
                    <a:pt x="1162" y="482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963" y="369"/>
                  </a:lnTo>
                  <a:lnTo>
                    <a:pt x="907" y="369"/>
                  </a:lnTo>
                  <a:lnTo>
                    <a:pt x="850" y="255"/>
                  </a:lnTo>
                  <a:lnTo>
                    <a:pt x="907" y="170"/>
                  </a:lnTo>
                  <a:lnTo>
                    <a:pt x="850" y="142"/>
                  </a:lnTo>
                  <a:lnTo>
                    <a:pt x="850" y="57"/>
                  </a:lnTo>
                  <a:lnTo>
                    <a:pt x="822" y="0"/>
                  </a:lnTo>
                  <a:lnTo>
                    <a:pt x="708" y="0"/>
                  </a:lnTo>
                  <a:lnTo>
                    <a:pt x="708" y="114"/>
                  </a:lnTo>
                  <a:lnTo>
                    <a:pt x="652" y="199"/>
                  </a:lnTo>
                  <a:lnTo>
                    <a:pt x="567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114"/>
                  </a:lnTo>
                  <a:lnTo>
                    <a:pt x="226" y="57"/>
                  </a:lnTo>
                  <a:lnTo>
                    <a:pt x="141" y="85"/>
                  </a:lnTo>
                  <a:lnTo>
                    <a:pt x="141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567"/>
                  </a:lnTo>
                  <a:lnTo>
                    <a:pt x="56" y="681"/>
                  </a:lnTo>
                  <a:lnTo>
                    <a:pt x="56" y="766"/>
                  </a:lnTo>
                  <a:lnTo>
                    <a:pt x="141" y="964"/>
                  </a:lnTo>
                  <a:lnTo>
                    <a:pt x="255" y="992"/>
                  </a:lnTo>
                  <a:lnTo>
                    <a:pt x="311" y="1134"/>
                  </a:lnTo>
                  <a:lnTo>
                    <a:pt x="283" y="1191"/>
                  </a:lnTo>
                  <a:lnTo>
                    <a:pt x="311" y="1276"/>
                  </a:lnTo>
                  <a:lnTo>
                    <a:pt x="396" y="1276"/>
                  </a:lnTo>
                  <a:lnTo>
                    <a:pt x="425" y="1361"/>
                  </a:lnTo>
                  <a:lnTo>
                    <a:pt x="396" y="141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032FFFFB-4AEF-47B8-9483-475BCF2C6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679"/>
              <a:ext cx="1446" cy="1304"/>
            </a:xfrm>
            <a:custGeom>
              <a:avLst/>
              <a:gdLst>
                <a:gd name="T0" fmla="*/ 312 w 1446"/>
                <a:gd name="T1" fmla="*/ 340 h 1304"/>
                <a:gd name="T2" fmla="*/ 426 w 1446"/>
                <a:gd name="T3" fmla="*/ 567 h 1304"/>
                <a:gd name="T4" fmla="*/ 227 w 1446"/>
                <a:gd name="T5" fmla="*/ 794 h 1304"/>
                <a:gd name="T6" fmla="*/ 227 w 1446"/>
                <a:gd name="T7" fmla="*/ 936 h 1304"/>
                <a:gd name="T8" fmla="*/ 85 w 1446"/>
                <a:gd name="T9" fmla="*/ 1021 h 1304"/>
                <a:gd name="T10" fmla="*/ 29 w 1446"/>
                <a:gd name="T11" fmla="*/ 1106 h 1304"/>
                <a:gd name="T12" fmla="*/ 29 w 1446"/>
                <a:gd name="T13" fmla="*/ 1162 h 1304"/>
                <a:gd name="T14" fmla="*/ 227 w 1446"/>
                <a:gd name="T15" fmla="*/ 1219 h 1304"/>
                <a:gd name="T16" fmla="*/ 426 w 1446"/>
                <a:gd name="T17" fmla="*/ 1304 h 1304"/>
                <a:gd name="T18" fmla="*/ 482 w 1446"/>
                <a:gd name="T19" fmla="*/ 1247 h 1304"/>
                <a:gd name="T20" fmla="*/ 624 w 1446"/>
                <a:gd name="T21" fmla="*/ 1219 h 1304"/>
                <a:gd name="T22" fmla="*/ 652 w 1446"/>
                <a:gd name="T23" fmla="*/ 1021 h 1304"/>
                <a:gd name="T24" fmla="*/ 737 w 1446"/>
                <a:gd name="T25" fmla="*/ 1106 h 1304"/>
                <a:gd name="T26" fmla="*/ 794 w 1446"/>
                <a:gd name="T27" fmla="*/ 1077 h 1304"/>
                <a:gd name="T28" fmla="*/ 879 w 1446"/>
                <a:gd name="T29" fmla="*/ 936 h 1304"/>
                <a:gd name="T30" fmla="*/ 1106 w 1446"/>
                <a:gd name="T31" fmla="*/ 850 h 1304"/>
                <a:gd name="T32" fmla="*/ 1219 w 1446"/>
                <a:gd name="T33" fmla="*/ 794 h 1304"/>
                <a:gd name="T34" fmla="*/ 1191 w 1446"/>
                <a:gd name="T35" fmla="*/ 624 h 1304"/>
                <a:gd name="T36" fmla="*/ 1361 w 1446"/>
                <a:gd name="T37" fmla="*/ 567 h 1304"/>
                <a:gd name="T38" fmla="*/ 1361 w 1446"/>
                <a:gd name="T39" fmla="*/ 482 h 1304"/>
                <a:gd name="T40" fmla="*/ 1446 w 1446"/>
                <a:gd name="T41" fmla="*/ 397 h 1304"/>
                <a:gd name="T42" fmla="*/ 1418 w 1446"/>
                <a:gd name="T43" fmla="*/ 283 h 1304"/>
                <a:gd name="T44" fmla="*/ 1418 w 1446"/>
                <a:gd name="T45" fmla="*/ 170 h 1304"/>
                <a:gd name="T46" fmla="*/ 1021 w 1446"/>
                <a:gd name="T47" fmla="*/ 85 h 1304"/>
                <a:gd name="T48" fmla="*/ 908 w 1446"/>
                <a:gd name="T49" fmla="*/ 57 h 1304"/>
                <a:gd name="T50" fmla="*/ 822 w 1446"/>
                <a:gd name="T51" fmla="*/ 57 h 1304"/>
                <a:gd name="T52" fmla="*/ 737 w 1446"/>
                <a:gd name="T53" fmla="*/ 170 h 1304"/>
                <a:gd name="T54" fmla="*/ 851 w 1446"/>
                <a:gd name="T55" fmla="*/ 227 h 1304"/>
                <a:gd name="T56" fmla="*/ 908 w 1446"/>
                <a:gd name="T57" fmla="*/ 369 h 1304"/>
                <a:gd name="T58" fmla="*/ 794 w 1446"/>
                <a:gd name="T59" fmla="*/ 567 h 1304"/>
                <a:gd name="T60" fmla="*/ 822 w 1446"/>
                <a:gd name="T61" fmla="*/ 425 h 1304"/>
                <a:gd name="T62" fmla="*/ 709 w 1446"/>
                <a:gd name="T63" fmla="*/ 369 h 1304"/>
                <a:gd name="T64" fmla="*/ 624 w 1446"/>
                <a:gd name="T65" fmla="*/ 369 h 1304"/>
                <a:gd name="T66" fmla="*/ 567 w 1446"/>
                <a:gd name="T67" fmla="*/ 340 h 1304"/>
                <a:gd name="T68" fmla="*/ 454 w 1446"/>
                <a:gd name="T69" fmla="*/ 340 h 1304"/>
                <a:gd name="T70" fmla="*/ 369 w 1446"/>
                <a:gd name="T71" fmla="*/ 34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6" h="1304">
                  <a:moveTo>
                    <a:pt x="369" y="340"/>
                  </a:moveTo>
                  <a:lnTo>
                    <a:pt x="312" y="340"/>
                  </a:lnTo>
                  <a:lnTo>
                    <a:pt x="426" y="510"/>
                  </a:lnTo>
                  <a:lnTo>
                    <a:pt x="426" y="567"/>
                  </a:lnTo>
                  <a:lnTo>
                    <a:pt x="227" y="652"/>
                  </a:lnTo>
                  <a:lnTo>
                    <a:pt x="227" y="794"/>
                  </a:lnTo>
                  <a:lnTo>
                    <a:pt x="284" y="850"/>
                  </a:lnTo>
                  <a:lnTo>
                    <a:pt x="227" y="936"/>
                  </a:lnTo>
                  <a:lnTo>
                    <a:pt x="85" y="964"/>
                  </a:lnTo>
                  <a:lnTo>
                    <a:pt x="85" y="1021"/>
                  </a:lnTo>
                  <a:lnTo>
                    <a:pt x="0" y="992"/>
                  </a:lnTo>
                  <a:lnTo>
                    <a:pt x="29" y="1106"/>
                  </a:lnTo>
                  <a:lnTo>
                    <a:pt x="57" y="1134"/>
                  </a:lnTo>
                  <a:lnTo>
                    <a:pt x="29" y="1162"/>
                  </a:lnTo>
                  <a:lnTo>
                    <a:pt x="142" y="1247"/>
                  </a:lnTo>
                  <a:lnTo>
                    <a:pt x="227" y="1219"/>
                  </a:lnTo>
                  <a:lnTo>
                    <a:pt x="341" y="1304"/>
                  </a:lnTo>
                  <a:lnTo>
                    <a:pt x="426" y="1304"/>
                  </a:lnTo>
                  <a:lnTo>
                    <a:pt x="482" y="1304"/>
                  </a:lnTo>
                  <a:lnTo>
                    <a:pt x="482" y="1247"/>
                  </a:lnTo>
                  <a:lnTo>
                    <a:pt x="596" y="1247"/>
                  </a:lnTo>
                  <a:lnTo>
                    <a:pt x="624" y="1219"/>
                  </a:lnTo>
                  <a:lnTo>
                    <a:pt x="624" y="1162"/>
                  </a:lnTo>
                  <a:lnTo>
                    <a:pt x="652" y="1021"/>
                  </a:lnTo>
                  <a:lnTo>
                    <a:pt x="737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77"/>
                  </a:lnTo>
                  <a:lnTo>
                    <a:pt x="851" y="1021"/>
                  </a:lnTo>
                  <a:lnTo>
                    <a:pt x="879" y="936"/>
                  </a:lnTo>
                  <a:lnTo>
                    <a:pt x="1021" y="936"/>
                  </a:lnTo>
                  <a:lnTo>
                    <a:pt x="1106" y="850"/>
                  </a:lnTo>
                  <a:lnTo>
                    <a:pt x="1134" y="850"/>
                  </a:lnTo>
                  <a:lnTo>
                    <a:pt x="1219" y="794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304" y="595"/>
                  </a:lnTo>
                  <a:lnTo>
                    <a:pt x="1361" y="567"/>
                  </a:lnTo>
                  <a:lnTo>
                    <a:pt x="1304" y="510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446" y="397"/>
                  </a:lnTo>
                  <a:lnTo>
                    <a:pt x="1389" y="312"/>
                  </a:lnTo>
                  <a:lnTo>
                    <a:pt x="1418" y="283"/>
                  </a:lnTo>
                  <a:lnTo>
                    <a:pt x="1361" y="227"/>
                  </a:lnTo>
                  <a:lnTo>
                    <a:pt x="1418" y="170"/>
                  </a:lnTo>
                  <a:lnTo>
                    <a:pt x="1219" y="28"/>
                  </a:lnTo>
                  <a:lnTo>
                    <a:pt x="1021" y="85"/>
                  </a:lnTo>
                  <a:lnTo>
                    <a:pt x="964" y="28"/>
                  </a:lnTo>
                  <a:lnTo>
                    <a:pt x="908" y="57"/>
                  </a:lnTo>
                  <a:lnTo>
                    <a:pt x="851" y="0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8" y="369"/>
                  </a:lnTo>
                  <a:lnTo>
                    <a:pt x="936" y="425"/>
                  </a:lnTo>
                  <a:lnTo>
                    <a:pt x="794" y="567"/>
                  </a:lnTo>
                  <a:lnTo>
                    <a:pt x="766" y="510"/>
                  </a:lnTo>
                  <a:lnTo>
                    <a:pt x="822" y="425"/>
                  </a:lnTo>
                  <a:lnTo>
                    <a:pt x="737" y="425"/>
                  </a:lnTo>
                  <a:lnTo>
                    <a:pt x="709" y="369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567" y="340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69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3535252F-A7F5-41E6-B91A-E3FEE7E23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919"/>
              <a:ext cx="453" cy="396"/>
            </a:xfrm>
            <a:custGeom>
              <a:avLst/>
              <a:gdLst>
                <a:gd name="T0" fmla="*/ 397 w 453"/>
                <a:gd name="T1" fmla="*/ 396 h 396"/>
                <a:gd name="T2" fmla="*/ 227 w 453"/>
                <a:gd name="T3" fmla="*/ 396 h 396"/>
                <a:gd name="T4" fmla="*/ 28 w 453"/>
                <a:gd name="T5" fmla="*/ 311 h 396"/>
                <a:gd name="T6" fmla="*/ 28 w 453"/>
                <a:gd name="T7" fmla="*/ 226 h 396"/>
                <a:gd name="T8" fmla="*/ 0 w 453"/>
                <a:gd name="T9" fmla="*/ 141 h 396"/>
                <a:gd name="T10" fmla="*/ 142 w 453"/>
                <a:gd name="T11" fmla="*/ 0 h 396"/>
                <a:gd name="T12" fmla="*/ 227 w 453"/>
                <a:gd name="T13" fmla="*/ 85 h 396"/>
                <a:gd name="T14" fmla="*/ 368 w 453"/>
                <a:gd name="T15" fmla="*/ 85 h 396"/>
                <a:gd name="T16" fmla="*/ 397 w 453"/>
                <a:gd name="T17" fmla="*/ 170 h 396"/>
                <a:gd name="T18" fmla="*/ 453 w 453"/>
                <a:gd name="T19" fmla="*/ 198 h 396"/>
                <a:gd name="T20" fmla="*/ 397 w 453"/>
                <a:gd name="T21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397" y="396"/>
                  </a:moveTo>
                  <a:lnTo>
                    <a:pt x="227" y="396"/>
                  </a:lnTo>
                  <a:lnTo>
                    <a:pt x="28" y="311"/>
                  </a:lnTo>
                  <a:lnTo>
                    <a:pt x="28" y="226"/>
                  </a:lnTo>
                  <a:lnTo>
                    <a:pt x="0" y="141"/>
                  </a:lnTo>
                  <a:lnTo>
                    <a:pt x="142" y="0"/>
                  </a:lnTo>
                  <a:lnTo>
                    <a:pt x="227" y="85"/>
                  </a:lnTo>
                  <a:lnTo>
                    <a:pt x="368" y="85"/>
                  </a:lnTo>
                  <a:lnTo>
                    <a:pt x="397" y="170"/>
                  </a:lnTo>
                  <a:lnTo>
                    <a:pt x="453" y="198"/>
                  </a:lnTo>
                  <a:lnTo>
                    <a:pt x="397" y="3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A7B34ECA-47A6-494D-A64A-6AAFF812C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3663"/>
              <a:ext cx="397" cy="454"/>
            </a:xfrm>
            <a:custGeom>
              <a:avLst/>
              <a:gdLst>
                <a:gd name="T0" fmla="*/ 311 w 397"/>
                <a:gd name="T1" fmla="*/ 454 h 454"/>
                <a:gd name="T2" fmla="*/ 368 w 397"/>
                <a:gd name="T3" fmla="*/ 312 h 454"/>
                <a:gd name="T4" fmla="*/ 368 w 397"/>
                <a:gd name="T5" fmla="*/ 171 h 454"/>
                <a:gd name="T6" fmla="*/ 397 w 397"/>
                <a:gd name="T7" fmla="*/ 114 h 454"/>
                <a:gd name="T8" fmla="*/ 283 w 397"/>
                <a:gd name="T9" fmla="*/ 0 h 454"/>
                <a:gd name="T10" fmla="*/ 283 w 397"/>
                <a:gd name="T11" fmla="*/ 114 h 454"/>
                <a:gd name="T12" fmla="*/ 198 w 397"/>
                <a:gd name="T13" fmla="*/ 57 h 454"/>
                <a:gd name="T14" fmla="*/ 198 w 397"/>
                <a:gd name="T15" fmla="*/ 114 h 454"/>
                <a:gd name="T16" fmla="*/ 113 w 397"/>
                <a:gd name="T17" fmla="*/ 114 h 454"/>
                <a:gd name="T18" fmla="*/ 28 w 397"/>
                <a:gd name="T19" fmla="*/ 227 h 454"/>
                <a:gd name="T20" fmla="*/ 0 w 397"/>
                <a:gd name="T21" fmla="*/ 256 h 454"/>
                <a:gd name="T22" fmla="*/ 85 w 397"/>
                <a:gd name="T23" fmla="*/ 341 h 454"/>
                <a:gd name="T24" fmla="*/ 226 w 397"/>
                <a:gd name="T25" fmla="*/ 341 h 454"/>
                <a:gd name="T26" fmla="*/ 255 w 397"/>
                <a:gd name="T27" fmla="*/ 426 h 454"/>
                <a:gd name="T28" fmla="*/ 311 w 39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311" y="454"/>
                  </a:moveTo>
                  <a:lnTo>
                    <a:pt x="368" y="312"/>
                  </a:lnTo>
                  <a:lnTo>
                    <a:pt x="368" y="171"/>
                  </a:lnTo>
                  <a:lnTo>
                    <a:pt x="397" y="114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13" y="114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85" y="341"/>
                  </a:lnTo>
                  <a:lnTo>
                    <a:pt x="226" y="341"/>
                  </a:lnTo>
                  <a:lnTo>
                    <a:pt x="255" y="426"/>
                  </a:lnTo>
                  <a:lnTo>
                    <a:pt x="311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5EEEB525-2BDF-43FC-9358-7AF014973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898"/>
              <a:ext cx="850" cy="992"/>
            </a:xfrm>
            <a:custGeom>
              <a:avLst/>
              <a:gdLst>
                <a:gd name="T0" fmla="*/ 850 w 850"/>
                <a:gd name="T1" fmla="*/ 822 h 992"/>
                <a:gd name="T2" fmla="*/ 850 w 850"/>
                <a:gd name="T3" fmla="*/ 879 h 992"/>
                <a:gd name="T4" fmla="*/ 765 w 850"/>
                <a:gd name="T5" fmla="*/ 879 h 992"/>
                <a:gd name="T6" fmla="*/ 680 w 850"/>
                <a:gd name="T7" fmla="*/ 992 h 992"/>
                <a:gd name="T8" fmla="*/ 623 w 850"/>
                <a:gd name="T9" fmla="*/ 964 h 992"/>
                <a:gd name="T10" fmla="*/ 652 w 850"/>
                <a:gd name="T11" fmla="*/ 936 h 992"/>
                <a:gd name="T12" fmla="*/ 567 w 850"/>
                <a:gd name="T13" fmla="*/ 907 h 992"/>
                <a:gd name="T14" fmla="*/ 510 w 850"/>
                <a:gd name="T15" fmla="*/ 822 h 992"/>
                <a:gd name="T16" fmla="*/ 510 w 850"/>
                <a:gd name="T17" fmla="*/ 737 h 992"/>
                <a:gd name="T18" fmla="*/ 453 w 850"/>
                <a:gd name="T19" fmla="*/ 652 h 992"/>
                <a:gd name="T20" fmla="*/ 311 w 850"/>
                <a:gd name="T21" fmla="*/ 510 h 992"/>
                <a:gd name="T22" fmla="*/ 226 w 850"/>
                <a:gd name="T23" fmla="*/ 369 h 992"/>
                <a:gd name="T24" fmla="*/ 255 w 850"/>
                <a:gd name="T25" fmla="*/ 284 h 992"/>
                <a:gd name="T26" fmla="*/ 170 w 850"/>
                <a:gd name="T27" fmla="*/ 255 h 992"/>
                <a:gd name="T28" fmla="*/ 141 w 850"/>
                <a:gd name="T29" fmla="*/ 284 h 992"/>
                <a:gd name="T30" fmla="*/ 56 w 850"/>
                <a:gd name="T31" fmla="*/ 198 h 992"/>
                <a:gd name="T32" fmla="*/ 0 w 850"/>
                <a:gd name="T33" fmla="*/ 85 h 992"/>
                <a:gd name="T34" fmla="*/ 56 w 850"/>
                <a:gd name="T35" fmla="*/ 85 h 992"/>
                <a:gd name="T36" fmla="*/ 56 w 850"/>
                <a:gd name="T37" fmla="*/ 28 h 992"/>
                <a:gd name="T38" fmla="*/ 170 w 850"/>
                <a:gd name="T39" fmla="*/ 28 h 992"/>
                <a:gd name="T40" fmla="*/ 198 w 850"/>
                <a:gd name="T41" fmla="*/ 0 h 992"/>
                <a:gd name="T42" fmla="*/ 311 w 850"/>
                <a:gd name="T43" fmla="*/ 28 h 992"/>
                <a:gd name="T44" fmla="*/ 283 w 850"/>
                <a:gd name="T45" fmla="*/ 113 h 992"/>
                <a:gd name="T46" fmla="*/ 368 w 850"/>
                <a:gd name="T47" fmla="*/ 57 h 992"/>
                <a:gd name="T48" fmla="*/ 567 w 850"/>
                <a:gd name="T49" fmla="*/ 113 h 992"/>
                <a:gd name="T50" fmla="*/ 538 w 850"/>
                <a:gd name="T51" fmla="*/ 198 h 992"/>
                <a:gd name="T52" fmla="*/ 567 w 850"/>
                <a:gd name="T53" fmla="*/ 255 h 992"/>
                <a:gd name="T54" fmla="*/ 567 w 850"/>
                <a:gd name="T55" fmla="*/ 312 h 992"/>
                <a:gd name="T56" fmla="*/ 595 w 850"/>
                <a:gd name="T57" fmla="*/ 340 h 992"/>
                <a:gd name="T58" fmla="*/ 567 w 850"/>
                <a:gd name="T59" fmla="*/ 397 h 992"/>
                <a:gd name="T60" fmla="*/ 623 w 850"/>
                <a:gd name="T61" fmla="*/ 425 h 992"/>
                <a:gd name="T62" fmla="*/ 652 w 850"/>
                <a:gd name="T63" fmla="*/ 510 h 992"/>
                <a:gd name="T64" fmla="*/ 623 w 850"/>
                <a:gd name="T65" fmla="*/ 539 h 992"/>
                <a:gd name="T66" fmla="*/ 652 w 850"/>
                <a:gd name="T67" fmla="*/ 680 h 992"/>
                <a:gd name="T68" fmla="*/ 708 w 850"/>
                <a:gd name="T69" fmla="*/ 680 h 992"/>
                <a:gd name="T70" fmla="*/ 765 w 850"/>
                <a:gd name="T71" fmla="*/ 822 h 992"/>
                <a:gd name="T72" fmla="*/ 850 w 850"/>
                <a:gd name="T73" fmla="*/ 82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992">
                  <a:moveTo>
                    <a:pt x="850" y="822"/>
                  </a:moveTo>
                  <a:lnTo>
                    <a:pt x="850" y="879"/>
                  </a:lnTo>
                  <a:lnTo>
                    <a:pt x="765" y="879"/>
                  </a:lnTo>
                  <a:lnTo>
                    <a:pt x="680" y="992"/>
                  </a:lnTo>
                  <a:lnTo>
                    <a:pt x="623" y="964"/>
                  </a:lnTo>
                  <a:lnTo>
                    <a:pt x="652" y="936"/>
                  </a:lnTo>
                  <a:lnTo>
                    <a:pt x="567" y="907"/>
                  </a:lnTo>
                  <a:lnTo>
                    <a:pt x="510" y="822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11" y="510"/>
                  </a:lnTo>
                  <a:lnTo>
                    <a:pt x="226" y="369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1" y="284"/>
                  </a:lnTo>
                  <a:lnTo>
                    <a:pt x="56" y="198"/>
                  </a:lnTo>
                  <a:lnTo>
                    <a:pt x="0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311" y="28"/>
                  </a:lnTo>
                  <a:lnTo>
                    <a:pt x="283" y="113"/>
                  </a:lnTo>
                  <a:lnTo>
                    <a:pt x="368" y="57"/>
                  </a:lnTo>
                  <a:lnTo>
                    <a:pt x="567" y="113"/>
                  </a:lnTo>
                  <a:lnTo>
                    <a:pt x="538" y="198"/>
                  </a:lnTo>
                  <a:lnTo>
                    <a:pt x="567" y="255"/>
                  </a:lnTo>
                  <a:lnTo>
                    <a:pt x="567" y="312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623" y="425"/>
                  </a:lnTo>
                  <a:lnTo>
                    <a:pt x="652" y="510"/>
                  </a:lnTo>
                  <a:lnTo>
                    <a:pt x="623" y="539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765" y="822"/>
                  </a:lnTo>
                  <a:lnTo>
                    <a:pt x="850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EAA40FAA-4174-42D5-B5E6-8150207F0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238"/>
              <a:ext cx="567" cy="539"/>
            </a:xfrm>
            <a:custGeom>
              <a:avLst/>
              <a:gdLst>
                <a:gd name="T0" fmla="*/ 426 w 567"/>
                <a:gd name="T1" fmla="*/ 539 h 539"/>
                <a:gd name="T2" fmla="*/ 312 w 567"/>
                <a:gd name="T3" fmla="*/ 425 h 539"/>
                <a:gd name="T4" fmla="*/ 312 w 567"/>
                <a:gd name="T5" fmla="*/ 539 h 539"/>
                <a:gd name="T6" fmla="*/ 227 w 567"/>
                <a:gd name="T7" fmla="*/ 482 h 539"/>
                <a:gd name="T8" fmla="*/ 142 w 567"/>
                <a:gd name="T9" fmla="*/ 482 h 539"/>
                <a:gd name="T10" fmla="*/ 85 w 567"/>
                <a:gd name="T11" fmla="*/ 340 h 539"/>
                <a:gd name="T12" fmla="*/ 29 w 567"/>
                <a:gd name="T13" fmla="*/ 340 h 539"/>
                <a:gd name="T14" fmla="*/ 0 w 567"/>
                <a:gd name="T15" fmla="*/ 199 h 539"/>
                <a:gd name="T16" fmla="*/ 29 w 567"/>
                <a:gd name="T17" fmla="*/ 170 h 539"/>
                <a:gd name="T18" fmla="*/ 0 w 567"/>
                <a:gd name="T19" fmla="*/ 85 h 539"/>
                <a:gd name="T20" fmla="*/ 57 w 567"/>
                <a:gd name="T21" fmla="*/ 57 h 539"/>
                <a:gd name="T22" fmla="*/ 114 w 567"/>
                <a:gd name="T23" fmla="*/ 85 h 539"/>
                <a:gd name="T24" fmla="*/ 85 w 567"/>
                <a:gd name="T25" fmla="*/ 0 h 539"/>
                <a:gd name="T26" fmla="*/ 114 w 567"/>
                <a:gd name="T27" fmla="*/ 0 h 539"/>
                <a:gd name="T28" fmla="*/ 199 w 567"/>
                <a:gd name="T29" fmla="*/ 57 h 539"/>
                <a:gd name="T30" fmla="*/ 397 w 567"/>
                <a:gd name="T31" fmla="*/ 85 h 539"/>
                <a:gd name="T32" fmla="*/ 369 w 567"/>
                <a:gd name="T33" fmla="*/ 142 h 539"/>
                <a:gd name="T34" fmla="*/ 482 w 567"/>
                <a:gd name="T35" fmla="*/ 114 h 539"/>
                <a:gd name="T36" fmla="*/ 567 w 567"/>
                <a:gd name="T37" fmla="*/ 142 h 539"/>
                <a:gd name="T38" fmla="*/ 426 w 567"/>
                <a:gd name="T3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539">
                  <a:moveTo>
                    <a:pt x="426" y="539"/>
                  </a:moveTo>
                  <a:lnTo>
                    <a:pt x="312" y="425"/>
                  </a:lnTo>
                  <a:lnTo>
                    <a:pt x="312" y="53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85" y="340"/>
                  </a:lnTo>
                  <a:lnTo>
                    <a:pt x="29" y="340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482" y="114"/>
                  </a:lnTo>
                  <a:lnTo>
                    <a:pt x="567" y="142"/>
                  </a:lnTo>
                  <a:lnTo>
                    <a:pt x="426" y="53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2534FE8D-8CA2-4C56-9B9A-5A4D33DBC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926"/>
              <a:ext cx="709" cy="454"/>
            </a:xfrm>
            <a:custGeom>
              <a:avLst/>
              <a:gdLst>
                <a:gd name="T0" fmla="*/ 652 w 709"/>
                <a:gd name="T1" fmla="*/ 454 h 454"/>
                <a:gd name="T2" fmla="*/ 567 w 709"/>
                <a:gd name="T3" fmla="*/ 426 h 454"/>
                <a:gd name="T4" fmla="*/ 454 w 709"/>
                <a:gd name="T5" fmla="*/ 454 h 454"/>
                <a:gd name="T6" fmla="*/ 482 w 709"/>
                <a:gd name="T7" fmla="*/ 397 h 454"/>
                <a:gd name="T8" fmla="*/ 284 w 709"/>
                <a:gd name="T9" fmla="*/ 369 h 454"/>
                <a:gd name="T10" fmla="*/ 199 w 709"/>
                <a:gd name="T11" fmla="*/ 312 h 454"/>
                <a:gd name="T12" fmla="*/ 170 w 709"/>
                <a:gd name="T13" fmla="*/ 312 h 454"/>
                <a:gd name="T14" fmla="*/ 199 w 709"/>
                <a:gd name="T15" fmla="*/ 397 h 454"/>
                <a:gd name="T16" fmla="*/ 142 w 709"/>
                <a:gd name="T17" fmla="*/ 369 h 454"/>
                <a:gd name="T18" fmla="*/ 85 w 709"/>
                <a:gd name="T19" fmla="*/ 397 h 454"/>
                <a:gd name="T20" fmla="*/ 29 w 709"/>
                <a:gd name="T21" fmla="*/ 369 h 454"/>
                <a:gd name="T22" fmla="*/ 57 w 709"/>
                <a:gd name="T23" fmla="*/ 312 h 454"/>
                <a:gd name="T24" fmla="*/ 29 w 709"/>
                <a:gd name="T25" fmla="*/ 284 h 454"/>
                <a:gd name="T26" fmla="*/ 29 w 709"/>
                <a:gd name="T27" fmla="*/ 227 h 454"/>
                <a:gd name="T28" fmla="*/ 0 w 709"/>
                <a:gd name="T29" fmla="*/ 170 h 454"/>
                <a:gd name="T30" fmla="*/ 29 w 709"/>
                <a:gd name="T31" fmla="*/ 85 h 454"/>
                <a:gd name="T32" fmla="*/ 114 w 709"/>
                <a:gd name="T33" fmla="*/ 57 h 454"/>
                <a:gd name="T34" fmla="*/ 142 w 709"/>
                <a:gd name="T35" fmla="*/ 85 h 454"/>
                <a:gd name="T36" fmla="*/ 199 w 709"/>
                <a:gd name="T37" fmla="*/ 29 h 454"/>
                <a:gd name="T38" fmla="*/ 284 w 709"/>
                <a:gd name="T39" fmla="*/ 85 h 454"/>
                <a:gd name="T40" fmla="*/ 284 w 709"/>
                <a:gd name="T41" fmla="*/ 142 h 454"/>
                <a:gd name="T42" fmla="*/ 369 w 709"/>
                <a:gd name="T43" fmla="*/ 114 h 454"/>
                <a:gd name="T44" fmla="*/ 425 w 709"/>
                <a:gd name="T45" fmla="*/ 57 h 454"/>
                <a:gd name="T46" fmla="*/ 425 w 709"/>
                <a:gd name="T47" fmla="*/ 0 h 454"/>
                <a:gd name="T48" fmla="*/ 539 w 709"/>
                <a:gd name="T49" fmla="*/ 0 h 454"/>
                <a:gd name="T50" fmla="*/ 596 w 709"/>
                <a:gd name="T51" fmla="*/ 57 h 454"/>
                <a:gd name="T52" fmla="*/ 567 w 709"/>
                <a:gd name="T53" fmla="*/ 114 h 454"/>
                <a:gd name="T54" fmla="*/ 624 w 709"/>
                <a:gd name="T55" fmla="*/ 114 h 454"/>
                <a:gd name="T56" fmla="*/ 681 w 709"/>
                <a:gd name="T57" fmla="*/ 85 h 454"/>
                <a:gd name="T58" fmla="*/ 709 w 709"/>
                <a:gd name="T59" fmla="*/ 114 h 454"/>
                <a:gd name="T60" fmla="*/ 624 w 709"/>
                <a:gd name="T61" fmla="*/ 341 h 454"/>
                <a:gd name="T62" fmla="*/ 652 w 709"/>
                <a:gd name="T6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9" h="454">
                  <a:moveTo>
                    <a:pt x="652" y="454"/>
                  </a:moveTo>
                  <a:lnTo>
                    <a:pt x="567" y="426"/>
                  </a:lnTo>
                  <a:lnTo>
                    <a:pt x="454" y="45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99" y="312"/>
                  </a:lnTo>
                  <a:lnTo>
                    <a:pt x="170" y="312"/>
                  </a:lnTo>
                  <a:lnTo>
                    <a:pt x="199" y="397"/>
                  </a:lnTo>
                  <a:lnTo>
                    <a:pt x="142" y="369"/>
                  </a:lnTo>
                  <a:lnTo>
                    <a:pt x="85" y="397"/>
                  </a:lnTo>
                  <a:lnTo>
                    <a:pt x="29" y="369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14" y="57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69" y="114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539" y="0"/>
                  </a:lnTo>
                  <a:lnTo>
                    <a:pt x="596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85"/>
                  </a:lnTo>
                  <a:lnTo>
                    <a:pt x="709" y="114"/>
                  </a:lnTo>
                  <a:lnTo>
                    <a:pt x="624" y="341"/>
                  </a:lnTo>
                  <a:lnTo>
                    <a:pt x="652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A5F3B807-1CAC-4F5A-91FA-28B8A7AAD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2161"/>
              <a:ext cx="1503" cy="907"/>
            </a:xfrm>
            <a:custGeom>
              <a:avLst/>
              <a:gdLst>
                <a:gd name="T0" fmla="*/ 1049 w 1503"/>
                <a:gd name="T1" fmla="*/ 879 h 907"/>
                <a:gd name="T2" fmla="*/ 1021 w 1503"/>
                <a:gd name="T3" fmla="*/ 850 h 907"/>
                <a:gd name="T4" fmla="*/ 964 w 1503"/>
                <a:gd name="T5" fmla="*/ 879 h 907"/>
                <a:gd name="T6" fmla="*/ 907 w 1503"/>
                <a:gd name="T7" fmla="*/ 879 h 907"/>
                <a:gd name="T8" fmla="*/ 936 w 1503"/>
                <a:gd name="T9" fmla="*/ 822 h 907"/>
                <a:gd name="T10" fmla="*/ 879 w 1503"/>
                <a:gd name="T11" fmla="*/ 765 h 907"/>
                <a:gd name="T12" fmla="*/ 765 w 1503"/>
                <a:gd name="T13" fmla="*/ 765 h 907"/>
                <a:gd name="T14" fmla="*/ 765 w 1503"/>
                <a:gd name="T15" fmla="*/ 822 h 907"/>
                <a:gd name="T16" fmla="*/ 709 w 1503"/>
                <a:gd name="T17" fmla="*/ 879 h 907"/>
                <a:gd name="T18" fmla="*/ 624 w 1503"/>
                <a:gd name="T19" fmla="*/ 907 h 907"/>
                <a:gd name="T20" fmla="*/ 624 w 1503"/>
                <a:gd name="T21" fmla="*/ 850 h 907"/>
                <a:gd name="T22" fmla="*/ 539 w 1503"/>
                <a:gd name="T23" fmla="*/ 794 h 907"/>
                <a:gd name="T24" fmla="*/ 482 w 1503"/>
                <a:gd name="T25" fmla="*/ 850 h 907"/>
                <a:gd name="T26" fmla="*/ 454 w 1503"/>
                <a:gd name="T27" fmla="*/ 822 h 907"/>
                <a:gd name="T28" fmla="*/ 369 w 1503"/>
                <a:gd name="T29" fmla="*/ 850 h 907"/>
                <a:gd name="T30" fmla="*/ 170 w 1503"/>
                <a:gd name="T31" fmla="*/ 794 h 907"/>
                <a:gd name="T32" fmla="*/ 85 w 1503"/>
                <a:gd name="T33" fmla="*/ 850 h 907"/>
                <a:gd name="T34" fmla="*/ 113 w 1503"/>
                <a:gd name="T35" fmla="*/ 765 h 907"/>
                <a:gd name="T36" fmla="*/ 0 w 1503"/>
                <a:gd name="T37" fmla="*/ 737 h 907"/>
                <a:gd name="T38" fmla="*/ 0 w 1503"/>
                <a:gd name="T39" fmla="*/ 680 h 907"/>
                <a:gd name="T40" fmla="*/ 28 w 1503"/>
                <a:gd name="T41" fmla="*/ 539 h 907"/>
                <a:gd name="T42" fmla="*/ 113 w 1503"/>
                <a:gd name="T43" fmla="*/ 567 h 907"/>
                <a:gd name="T44" fmla="*/ 113 w 1503"/>
                <a:gd name="T45" fmla="*/ 624 h 907"/>
                <a:gd name="T46" fmla="*/ 170 w 1503"/>
                <a:gd name="T47" fmla="*/ 624 h 907"/>
                <a:gd name="T48" fmla="*/ 170 w 1503"/>
                <a:gd name="T49" fmla="*/ 595 h 907"/>
                <a:gd name="T50" fmla="*/ 227 w 1503"/>
                <a:gd name="T51" fmla="*/ 539 h 907"/>
                <a:gd name="T52" fmla="*/ 255 w 1503"/>
                <a:gd name="T53" fmla="*/ 454 h 907"/>
                <a:gd name="T54" fmla="*/ 397 w 1503"/>
                <a:gd name="T55" fmla="*/ 454 h 907"/>
                <a:gd name="T56" fmla="*/ 482 w 1503"/>
                <a:gd name="T57" fmla="*/ 368 h 907"/>
                <a:gd name="T58" fmla="*/ 510 w 1503"/>
                <a:gd name="T59" fmla="*/ 368 h 907"/>
                <a:gd name="T60" fmla="*/ 595 w 1503"/>
                <a:gd name="T61" fmla="*/ 312 h 907"/>
                <a:gd name="T62" fmla="*/ 595 w 1503"/>
                <a:gd name="T63" fmla="*/ 198 h 907"/>
                <a:gd name="T64" fmla="*/ 567 w 1503"/>
                <a:gd name="T65" fmla="*/ 142 h 907"/>
                <a:gd name="T66" fmla="*/ 680 w 1503"/>
                <a:gd name="T67" fmla="*/ 113 h 907"/>
                <a:gd name="T68" fmla="*/ 709 w 1503"/>
                <a:gd name="T69" fmla="*/ 142 h 907"/>
                <a:gd name="T70" fmla="*/ 822 w 1503"/>
                <a:gd name="T71" fmla="*/ 170 h 907"/>
                <a:gd name="T72" fmla="*/ 851 w 1503"/>
                <a:gd name="T73" fmla="*/ 227 h 907"/>
                <a:gd name="T74" fmla="*/ 907 w 1503"/>
                <a:gd name="T75" fmla="*/ 142 h 907"/>
                <a:gd name="T76" fmla="*/ 964 w 1503"/>
                <a:gd name="T77" fmla="*/ 170 h 907"/>
                <a:gd name="T78" fmla="*/ 1021 w 1503"/>
                <a:gd name="T79" fmla="*/ 57 h 907"/>
                <a:gd name="T80" fmla="*/ 1077 w 1503"/>
                <a:gd name="T81" fmla="*/ 0 h 907"/>
                <a:gd name="T82" fmla="*/ 1106 w 1503"/>
                <a:gd name="T83" fmla="*/ 28 h 907"/>
                <a:gd name="T84" fmla="*/ 1106 w 1503"/>
                <a:gd name="T85" fmla="*/ 85 h 907"/>
                <a:gd name="T86" fmla="*/ 1162 w 1503"/>
                <a:gd name="T87" fmla="*/ 57 h 907"/>
                <a:gd name="T88" fmla="*/ 1247 w 1503"/>
                <a:gd name="T89" fmla="*/ 85 h 907"/>
                <a:gd name="T90" fmla="*/ 1332 w 1503"/>
                <a:gd name="T91" fmla="*/ 57 h 907"/>
                <a:gd name="T92" fmla="*/ 1304 w 1503"/>
                <a:gd name="T93" fmla="*/ 142 h 907"/>
                <a:gd name="T94" fmla="*/ 1389 w 1503"/>
                <a:gd name="T95" fmla="*/ 113 h 907"/>
                <a:gd name="T96" fmla="*/ 1389 w 1503"/>
                <a:gd name="T97" fmla="*/ 170 h 907"/>
                <a:gd name="T98" fmla="*/ 1446 w 1503"/>
                <a:gd name="T99" fmla="*/ 170 h 907"/>
                <a:gd name="T100" fmla="*/ 1389 w 1503"/>
                <a:gd name="T101" fmla="*/ 255 h 907"/>
                <a:gd name="T102" fmla="*/ 1474 w 1503"/>
                <a:gd name="T103" fmla="*/ 227 h 907"/>
                <a:gd name="T104" fmla="*/ 1503 w 1503"/>
                <a:gd name="T105" fmla="*/ 255 h 907"/>
                <a:gd name="T106" fmla="*/ 1361 w 1503"/>
                <a:gd name="T107" fmla="*/ 340 h 907"/>
                <a:gd name="T108" fmla="*/ 1304 w 1503"/>
                <a:gd name="T109" fmla="*/ 340 h 907"/>
                <a:gd name="T110" fmla="*/ 1219 w 1503"/>
                <a:gd name="T111" fmla="*/ 482 h 907"/>
                <a:gd name="T112" fmla="*/ 1219 w 1503"/>
                <a:gd name="T113" fmla="*/ 567 h 907"/>
                <a:gd name="T114" fmla="*/ 1191 w 1503"/>
                <a:gd name="T115" fmla="*/ 595 h 907"/>
                <a:gd name="T116" fmla="*/ 1219 w 1503"/>
                <a:gd name="T117" fmla="*/ 680 h 907"/>
                <a:gd name="T118" fmla="*/ 1134 w 1503"/>
                <a:gd name="T119" fmla="*/ 709 h 907"/>
                <a:gd name="T120" fmla="*/ 1049 w 1503"/>
                <a:gd name="T121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3" h="907">
                  <a:moveTo>
                    <a:pt x="1049" y="879"/>
                  </a:moveTo>
                  <a:lnTo>
                    <a:pt x="1021" y="850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822"/>
                  </a:lnTo>
                  <a:lnTo>
                    <a:pt x="879" y="765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09" y="879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39" y="794"/>
                  </a:lnTo>
                  <a:lnTo>
                    <a:pt x="482" y="850"/>
                  </a:lnTo>
                  <a:lnTo>
                    <a:pt x="454" y="822"/>
                  </a:lnTo>
                  <a:lnTo>
                    <a:pt x="369" y="850"/>
                  </a:lnTo>
                  <a:lnTo>
                    <a:pt x="170" y="794"/>
                  </a:lnTo>
                  <a:lnTo>
                    <a:pt x="85" y="850"/>
                  </a:lnTo>
                  <a:lnTo>
                    <a:pt x="113" y="765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28" y="539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95"/>
                  </a:lnTo>
                  <a:lnTo>
                    <a:pt x="227" y="539"/>
                  </a:lnTo>
                  <a:lnTo>
                    <a:pt x="255" y="454"/>
                  </a:lnTo>
                  <a:lnTo>
                    <a:pt x="397" y="454"/>
                  </a:lnTo>
                  <a:lnTo>
                    <a:pt x="482" y="368"/>
                  </a:lnTo>
                  <a:lnTo>
                    <a:pt x="510" y="368"/>
                  </a:lnTo>
                  <a:lnTo>
                    <a:pt x="595" y="312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80" y="113"/>
                  </a:lnTo>
                  <a:lnTo>
                    <a:pt x="709" y="142"/>
                  </a:lnTo>
                  <a:lnTo>
                    <a:pt x="822" y="170"/>
                  </a:lnTo>
                  <a:lnTo>
                    <a:pt x="851" y="227"/>
                  </a:lnTo>
                  <a:lnTo>
                    <a:pt x="907" y="142"/>
                  </a:lnTo>
                  <a:lnTo>
                    <a:pt x="964" y="170"/>
                  </a:lnTo>
                  <a:lnTo>
                    <a:pt x="1021" y="57"/>
                  </a:lnTo>
                  <a:lnTo>
                    <a:pt x="1077" y="0"/>
                  </a:lnTo>
                  <a:lnTo>
                    <a:pt x="1106" y="28"/>
                  </a:lnTo>
                  <a:lnTo>
                    <a:pt x="1106" y="85"/>
                  </a:lnTo>
                  <a:lnTo>
                    <a:pt x="1162" y="57"/>
                  </a:lnTo>
                  <a:lnTo>
                    <a:pt x="1247" y="85"/>
                  </a:lnTo>
                  <a:lnTo>
                    <a:pt x="1332" y="57"/>
                  </a:lnTo>
                  <a:lnTo>
                    <a:pt x="1304" y="142"/>
                  </a:lnTo>
                  <a:lnTo>
                    <a:pt x="1389" y="113"/>
                  </a:lnTo>
                  <a:lnTo>
                    <a:pt x="1389" y="170"/>
                  </a:lnTo>
                  <a:lnTo>
                    <a:pt x="1446" y="170"/>
                  </a:lnTo>
                  <a:lnTo>
                    <a:pt x="1389" y="255"/>
                  </a:lnTo>
                  <a:lnTo>
                    <a:pt x="1474" y="227"/>
                  </a:lnTo>
                  <a:lnTo>
                    <a:pt x="1503" y="255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91" y="595"/>
                  </a:lnTo>
                  <a:lnTo>
                    <a:pt x="1219" y="680"/>
                  </a:lnTo>
                  <a:lnTo>
                    <a:pt x="1134" y="709"/>
                  </a:lnTo>
                  <a:lnTo>
                    <a:pt x="1049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4AB840C4-74FB-4034-B43C-F5B2997FB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1792"/>
              <a:ext cx="964" cy="596"/>
            </a:xfrm>
            <a:custGeom>
              <a:avLst/>
              <a:gdLst>
                <a:gd name="T0" fmla="*/ 114 w 964"/>
                <a:gd name="T1" fmla="*/ 57 h 596"/>
                <a:gd name="T2" fmla="*/ 57 w 964"/>
                <a:gd name="T3" fmla="*/ 114 h 596"/>
                <a:gd name="T4" fmla="*/ 114 w 964"/>
                <a:gd name="T5" fmla="*/ 170 h 596"/>
                <a:gd name="T6" fmla="*/ 85 w 964"/>
                <a:gd name="T7" fmla="*/ 199 h 596"/>
                <a:gd name="T8" fmla="*/ 142 w 964"/>
                <a:gd name="T9" fmla="*/ 284 h 596"/>
                <a:gd name="T10" fmla="*/ 29 w 964"/>
                <a:gd name="T11" fmla="*/ 341 h 596"/>
                <a:gd name="T12" fmla="*/ 57 w 964"/>
                <a:gd name="T13" fmla="*/ 369 h 596"/>
                <a:gd name="T14" fmla="*/ 0 w 964"/>
                <a:gd name="T15" fmla="*/ 397 h 596"/>
                <a:gd name="T16" fmla="*/ 57 w 964"/>
                <a:gd name="T17" fmla="*/ 454 h 596"/>
                <a:gd name="T18" fmla="*/ 0 w 964"/>
                <a:gd name="T19" fmla="*/ 482 h 596"/>
                <a:gd name="T20" fmla="*/ 29 w 964"/>
                <a:gd name="T21" fmla="*/ 511 h 596"/>
                <a:gd name="T22" fmla="*/ 142 w 964"/>
                <a:gd name="T23" fmla="*/ 539 h 596"/>
                <a:gd name="T24" fmla="*/ 171 w 964"/>
                <a:gd name="T25" fmla="*/ 596 h 596"/>
                <a:gd name="T26" fmla="*/ 227 w 964"/>
                <a:gd name="T27" fmla="*/ 511 h 596"/>
                <a:gd name="T28" fmla="*/ 284 w 964"/>
                <a:gd name="T29" fmla="*/ 539 h 596"/>
                <a:gd name="T30" fmla="*/ 341 w 964"/>
                <a:gd name="T31" fmla="*/ 426 h 596"/>
                <a:gd name="T32" fmla="*/ 397 w 964"/>
                <a:gd name="T33" fmla="*/ 369 h 596"/>
                <a:gd name="T34" fmla="*/ 426 w 964"/>
                <a:gd name="T35" fmla="*/ 397 h 596"/>
                <a:gd name="T36" fmla="*/ 426 w 964"/>
                <a:gd name="T37" fmla="*/ 454 h 596"/>
                <a:gd name="T38" fmla="*/ 482 w 964"/>
                <a:gd name="T39" fmla="*/ 426 h 596"/>
                <a:gd name="T40" fmla="*/ 567 w 964"/>
                <a:gd name="T41" fmla="*/ 454 h 596"/>
                <a:gd name="T42" fmla="*/ 652 w 964"/>
                <a:gd name="T43" fmla="*/ 426 h 596"/>
                <a:gd name="T44" fmla="*/ 624 w 964"/>
                <a:gd name="T45" fmla="*/ 397 h 596"/>
                <a:gd name="T46" fmla="*/ 652 w 964"/>
                <a:gd name="T47" fmla="*/ 341 h 596"/>
                <a:gd name="T48" fmla="*/ 652 w 964"/>
                <a:gd name="T49" fmla="*/ 369 h 596"/>
                <a:gd name="T50" fmla="*/ 709 w 964"/>
                <a:gd name="T51" fmla="*/ 341 h 596"/>
                <a:gd name="T52" fmla="*/ 766 w 964"/>
                <a:gd name="T53" fmla="*/ 397 h 596"/>
                <a:gd name="T54" fmla="*/ 823 w 964"/>
                <a:gd name="T55" fmla="*/ 397 h 596"/>
                <a:gd name="T56" fmla="*/ 964 w 964"/>
                <a:gd name="T57" fmla="*/ 312 h 596"/>
                <a:gd name="T58" fmla="*/ 936 w 964"/>
                <a:gd name="T59" fmla="*/ 284 h 596"/>
                <a:gd name="T60" fmla="*/ 794 w 964"/>
                <a:gd name="T61" fmla="*/ 284 h 596"/>
                <a:gd name="T62" fmla="*/ 766 w 964"/>
                <a:gd name="T63" fmla="*/ 284 h 596"/>
                <a:gd name="T64" fmla="*/ 709 w 964"/>
                <a:gd name="T65" fmla="*/ 256 h 596"/>
                <a:gd name="T66" fmla="*/ 681 w 964"/>
                <a:gd name="T67" fmla="*/ 199 h 596"/>
                <a:gd name="T68" fmla="*/ 539 w 964"/>
                <a:gd name="T69" fmla="*/ 142 h 596"/>
                <a:gd name="T70" fmla="*/ 482 w 964"/>
                <a:gd name="T71" fmla="*/ 170 h 596"/>
                <a:gd name="T72" fmla="*/ 454 w 964"/>
                <a:gd name="T73" fmla="*/ 114 h 596"/>
                <a:gd name="T74" fmla="*/ 426 w 964"/>
                <a:gd name="T75" fmla="*/ 85 h 596"/>
                <a:gd name="T76" fmla="*/ 369 w 964"/>
                <a:gd name="T77" fmla="*/ 142 h 596"/>
                <a:gd name="T78" fmla="*/ 312 w 964"/>
                <a:gd name="T79" fmla="*/ 85 h 596"/>
                <a:gd name="T80" fmla="*/ 369 w 964"/>
                <a:gd name="T81" fmla="*/ 0 h 596"/>
                <a:gd name="T82" fmla="*/ 256 w 964"/>
                <a:gd name="T83" fmla="*/ 29 h 596"/>
                <a:gd name="T84" fmla="*/ 256 w 964"/>
                <a:gd name="T85" fmla="*/ 57 h 596"/>
                <a:gd name="T86" fmla="*/ 199 w 964"/>
                <a:gd name="T87" fmla="*/ 85 h 596"/>
                <a:gd name="T88" fmla="*/ 114 w 964"/>
                <a:gd name="T89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596">
                  <a:moveTo>
                    <a:pt x="114" y="57"/>
                  </a:moveTo>
                  <a:lnTo>
                    <a:pt x="57" y="114"/>
                  </a:lnTo>
                  <a:lnTo>
                    <a:pt x="114" y="170"/>
                  </a:lnTo>
                  <a:lnTo>
                    <a:pt x="85" y="199"/>
                  </a:lnTo>
                  <a:lnTo>
                    <a:pt x="142" y="284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29" y="511"/>
                  </a:lnTo>
                  <a:lnTo>
                    <a:pt x="142" y="539"/>
                  </a:lnTo>
                  <a:lnTo>
                    <a:pt x="171" y="596"/>
                  </a:lnTo>
                  <a:lnTo>
                    <a:pt x="227" y="511"/>
                  </a:lnTo>
                  <a:lnTo>
                    <a:pt x="284" y="539"/>
                  </a:lnTo>
                  <a:lnTo>
                    <a:pt x="341" y="426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426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652" y="426"/>
                  </a:lnTo>
                  <a:lnTo>
                    <a:pt x="624" y="397"/>
                  </a:lnTo>
                  <a:lnTo>
                    <a:pt x="652" y="341"/>
                  </a:lnTo>
                  <a:lnTo>
                    <a:pt x="652" y="369"/>
                  </a:lnTo>
                  <a:lnTo>
                    <a:pt x="709" y="341"/>
                  </a:lnTo>
                  <a:lnTo>
                    <a:pt x="766" y="397"/>
                  </a:lnTo>
                  <a:lnTo>
                    <a:pt x="823" y="397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794" y="284"/>
                  </a:lnTo>
                  <a:lnTo>
                    <a:pt x="766" y="284"/>
                  </a:lnTo>
                  <a:lnTo>
                    <a:pt x="709" y="256"/>
                  </a:lnTo>
                  <a:lnTo>
                    <a:pt x="681" y="199"/>
                  </a:lnTo>
                  <a:lnTo>
                    <a:pt x="539" y="142"/>
                  </a:lnTo>
                  <a:lnTo>
                    <a:pt x="482" y="170"/>
                  </a:lnTo>
                  <a:lnTo>
                    <a:pt x="454" y="114"/>
                  </a:lnTo>
                  <a:lnTo>
                    <a:pt x="426" y="85"/>
                  </a:lnTo>
                  <a:lnTo>
                    <a:pt x="369" y="142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256" y="29"/>
                  </a:lnTo>
                  <a:lnTo>
                    <a:pt x="256" y="57"/>
                  </a:lnTo>
                  <a:lnTo>
                    <a:pt x="199" y="85"/>
                  </a:lnTo>
                  <a:lnTo>
                    <a:pt x="11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4FB4938D-5D80-4329-A376-578730D0A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347"/>
              <a:ext cx="1899" cy="1729"/>
            </a:xfrm>
            <a:custGeom>
              <a:avLst/>
              <a:gdLst>
                <a:gd name="T0" fmla="*/ 1049 w 1899"/>
                <a:gd name="T1" fmla="*/ 1729 h 1729"/>
                <a:gd name="T2" fmla="*/ 964 w 1899"/>
                <a:gd name="T3" fmla="*/ 1644 h 1729"/>
                <a:gd name="T4" fmla="*/ 765 w 1899"/>
                <a:gd name="T5" fmla="*/ 1615 h 1729"/>
                <a:gd name="T6" fmla="*/ 709 w 1899"/>
                <a:gd name="T7" fmla="*/ 1530 h 1729"/>
                <a:gd name="T8" fmla="*/ 595 w 1899"/>
                <a:gd name="T9" fmla="*/ 1530 h 1729"/>
                <a:gd name="T10" fmla="*/ 539 w 1899"/>
                <a:gd name="T11" fmla="*/ 1474 h 1729"/>
                <a:gd name="T12" fmla="*/ 482 w 1899"/>
                <a:gd name="T13" fmla="*/ 1530 h 1729"/>
                <a:gd name="T14" fmla="*/ 198 w 1899"/>
                <a:gd name="T15" fmla="*/ 1360 h 1729"/>
                <a:gd name="T16" fmla="*/ 57 w 1899"/>
                <a:gd name="T17" fmla="*/ 1275 h 1729"/>
                <a:gd name="T18" fmla="*/ 0 w 1899"/>
                <a:gd name="T19" fmla="*/ 1048 h 1729"/>
                <a:gd name="T20" fmla="*/ 85 w 1899"/>
                <a:gd name="T21" fmla="*/ 708 h 1729"/>
                <a:gd name="T22" fmla="*/ 227 w 1899"/>
                <a:gd name="T23" fmla="*/ 510 h 1729"/>
                <a:gd name="T24" fmla="*/ 198 w 1899"/>
                <a:gd name="T25" fmla="*/ 368 h 1729"/>
                <a:gd name="T26" fmla="*/ 340 w 1899"/>
                <a:gd name="T27" fmla="*/ 311 h 1729"/>
                <a:gd name="T28" fmla="*/ 567 w 1899"/>
                <a:gd name="T29" fmla="*/ 425 h 1729"/>
                <a:gd name="T30" fmla="*/ 1021 w 1899"/>
                <a:gd name="T31" fmla="*/ 368 h 1729"/>
                <a:gd name="T32" fmla="*/ 1162 w 1899"/>
                <a:gd name="T33" fmla="*/ 255 h 1729"/>
                <a:gd name="T34" fmla="*/ 1247 w 1899"/>
                <a:gd name="T35" fmla="*/ 28 h 1729"/>
                <a:gd name="T36" fmla="*/ 1474 w 1899"/>
                <a:gd name="T37" fmla="*/ 28 h 1729"/>
                <a:gd name="T38" fmla="*/ 1616 w 1899"/>
                <a:gd name="T39" fmla="*/ 28 h 1729"/>
                <a:gd name="T40" fmla="*/ 1786 w 1899"/>
                <a:gd name="T41" fmla="*/ 113 h 1729"/>
                <a:gd name="T42" fmla="*/ 1701 w 1899"/>
                <a:gd name="T43" fmla="*/ 311 h 1729"/>
                <a:gd name="T44" fmla="*/ 1899 w 1899"/>
                <a:gd name="T45" fmla="*/ 453 h 1729"/>
                <a:gd name="T46" fmla="*/ 1843 w 1899"/>
                <a:gd name="T47" fmla="*/ 623 h 1729"/>
                <a:gd name="T48" fmla="*/ 1701 w 1899"/>
                <a:gd name="T49" fmla="*/ 623 h 1729"/>
                <a:gd name="T50" fmla="*/ 1729 w 1899"/>
                <a:gd name="T51" fmla="*/ 765 h 1729"/>
                <a:gd name="T52" fmla="*/ 1588 w 1899"/>
                <a:gd name="T53" fmla="*/ 737 h 1729"/>
                <a:gd name="T54" fmla="*/ 1502 w 1899"/>
                <a:gd name="T55" fmla="*/ 907 h 1729"/>
                <a:gd name="T56" fmla="*/ 1389 w 1899"/>
                <a:gd name="T57" fmla="*/ 935 h 1729"/>
                <a:gd name="T58" fmla="*/ 1361 w 1899"/>
                <a:gd name="T59" fmla="*/ 992 h 1729"/>
                <a:gd name="T60" fmla="*/ 1361 w 1899"/>
                <a:gd name="T61" fmla="*/ 1190 h 1729"/>
                <a:gd name="T62" fmla="*/ 1162 w 1899"/>
                <a:gd name="T63" fmla="*/ 1247 h 1729"/>
                <a:gd name="T64" fmla="*/ 1049 w 1899"/>
                <a:gd name="T65" fmla="*/ 1644 h 1729"/>
                <a:gd name="T66" fmla="*/ 1191 w 1899"/>
                <a:gd name="T67" fmla="*/ 1615 h 1729"/>
                <a:gd name="T68" fmla="*/ 1219 w 1899"/>
                <a:gd name="T69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1729">
                  <a:moveTo>
                    <a:pt x="1219" y="1729"/>
                  </a:moveTo>
                  <a:lnTo>
                    <a:pt x="1049" y="1729"/>
                  </a:lnTo>
                  <a:lnTo>
                    <a:pt x="992" y="1701"/>
                  </a:lnTo>
                  <a:lnTo>
                    <a:pt x="964" y="1644"/>
                  </a:lnTo>
                  <a:lnTo>
                    <a:pt x="822" y="1587"/>
                  </a:lnTo>
                  <a:lnTo>
                    <a:pt x="765" y="1615"/>
                  </a:lnTo>
                  <a:lnTo>
                    <a:pt x="737" y="1559"/>
                  </a:lnTo>
                  <a:lnTo>
                    <a:pt x="709" y="1530"/>
                  </a:lnTo>
                  <a:lnTo>
                    <a:pt x="652" y="1587"/>
                  </a:lnTo>
                  <a:lnTo>
                    <a:pt x="595" y="1530"/>
                  </a:lnTo>
                  <a:lnTo>
                    <a:pt x="652" y="1445"/>
                  </a:lnTo>
                  <a:lnTo>
                    <a:pt x="539" y="1474"/>
                  </a:lnTo>
                  <a:lnTo>
                    <a:pt x="539" y="1502"/>
                  </a:lnTo>
                  <a:lnTo>
                    <a:pt x="482" y="1530"/>
                  </a:lnTo>
                  <a:lnTo>
                    <a:pt x="397" y="1502"/>
                  </a:lnTo>
                  <a:lnTo>
                    <a:pt x="198" y="1360"/>
                  </a:lnTo>
                  <a:lnTo>
                    <a:pt x="0" y="1417"/>
                  </a:lnTo>
                  <a:lnTo>
                    <a:pt x="57" y="1275"/>
                  </a:lnTo>
                  <a:lnTo>
                    <a:pt x="85" y="1077"/>
                  </a:lnTo>
                  <a:lnTo>
                    <a:pt x="0" y="1048"/>
                  </a:lnTo>
                  <a:lnTo>
                    <a:pt x="28" y="822"/>
                  </a:lnTo>
                  <a:lnTo>
                    <a:pt x="85" y="708"/>
                  </a:lnTo>
                  <a:lnTo>
                    <a:pt x="198" y="680"/>
                  </a:lnTo>
                  <a:lnTo>
                    <a:pt x="227" y="510"/>
                  </a:lnTo>
                  <a:lnTo>
                    <a:pt x="255" y="481"/>
                  </a:lnTo>
                  <a:lnTo>
                    <a:pt x="198" y="368"/>
                  </a:lnTo>
                  <a:lnTo>
                    <a:pt x="227" y="311"/>
                  </a:lnTo>
                  <a:lnTo>
                    <a:pt x="340" y="311"/>
                  </a:lnTo>
                  <a:lnTo>
                    <a:pt x="454" y="396"/>
                  </a:lnTo>
                  <a:lnTo>
                    <a:pt x="567" y="425"/>
                  </a:lnTo>
                  <a:lnTo>
                    <a:pt x="652" y="311"/>
                  </a:lnTo>
                  <a:lnTo>
                    <a:pt x="1021" y="368"/>
                  </a:lnTo>
                  <a:lnTo>
                    <a:pt x="1162" y="340"/>
                  </a:lnTo>
                  <a:lnTo>
                    <a:pt x="1162" y="255"/>
                  </a:lnTo>
                  <a:lnTo>
                    <a:pt x="1247" y="198"/>
                  </a:lnTo>
                  <a:lnTo>
                    <a:pt x="1247" y="28"/>
                  </a:lnTo>
                  <a:lnTo>
                    <a:pt x="1389" y="0"/>
                  </a:lnTo>
                  <a:lnTo>
                    <a:pt x="1474" y="28"/>
                  </a:lnTo>
                  <a:lnTo>
                    <a:pt x="1502" y="85"/>
                  </a:lnTo>
                  <a:lnTo>
                    <a:pt x="1616" y="28"/>
                  </a:lnTo>
                  <a:lnTo>
                    <a:pt x="1673" y="85"/>
                  </a:lnTo>
                  <a:lnTo>
                    <a:pt x="1786" y="113"/>
                  </a:lnTo>
                  <a:lnTo>
                    <a:pt x="1786" y="198"/>
                  </a:lnTo>
                  <a:lnTo>
                    <a:pt x="1701" y="311"/>
                  </a:lnTo>
                  <a:lnTo>
                    <a:pt x="1758" y="510"/>
                  </a:lnTo>
                  <a:lnTo>
                    <a:pt x="1899" y="453"/>
                  </a:lnTo>
                  <a:lnTo>
                    <a:pt x="1814" y="567"/>
                  </a:lnTo>
                  <a:lnTo>
                    <a:pt x="1843" y="623"/>
                  </a:lnTo>
                  <a:lnTo>
                    <a:pt x="1729" y="595"/>
                  </a:lnTo>
                  <a:lnTo>
                    <a:pt x="1701" y="623"/>
                  </a:lnTo>
                  <a:lnTo>
                    <a:pt x="1786" y="680"/>
                  </a:lnTo>
                  <a:lnTo>
                    <a:pt x="1729" y="765"/>
                  </a:lnTo>
                  <a:lnTo>
                    <a:pt x="1616" y="680"/>
                  </a:lnTo>
                  <a:lnTo>
                    <a:pt x="1588" y="737"/>
                  </a:lnTo>
                  <a:lnTo>
                    <a:pt x="1531" y="793"/>
                  </a:lnTo>
                  <a:lnTo>
                    <a:pt x="1502" y="907"/>
                  </a:lnTo>
                  <a:lnTo>
                    <a:pt x="1446" y="850"/>
                  </a:lnTo>
                  <a:lnTo>
                    <a:pt x="1389" y="935"/>
                  </a:lnTo>
                  <a:lnTo>
                    <a:pt x="1417" y="963"/>
                  </a:lnTo>
                  <a:lnTo>
                    <a:pt x="1361" y="992"/>
                  </a:lnTo>
                  <a:lnTo>
                    <a:pt x="1417" y="992"/>
                  </a:lnTo>
                  <a:lnTo>
                    <a:pt x="1361" y="1190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49" y="1445"/>
                  </a:lnTo>
                  <a:lnTo>
                    <a:pt x="1049" y="1644"/>
                  </a:lnTo>
                  <a:lnTo>
                    <a:pt x="1134" y="1615"/>
                  </a:lnTo>
                  <a:lnTo>
                    <a:pt x="1191" y="1615"/>
                  </a:lnTo>
                  <a:lnTo>
                    <a:pt x="1162" y="1672"/>
                  </a:lnTo>
                  <a:lnTo>
                    <a:pt x="1219" y="1701"/>
                  </a:lnTo>
                  <a:lnTo>
                    <a:pt x="1219" y="17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7E914B9D-7C3B-4EA5-B4F8-A41D70333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1140"/>
              <a:ext cx="142" cy="142"/>
            </a:xfrm>
            <a:custGeom>
              <a:avLst/>
              <a:gdLst>
                <a:gd name="T0" fmla="*/ 57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85 w 142"/>
                <a:gd name="T7" fmla="*/ 142 h 142"/>
                <a:gd name="T8" fmla="*/ 142 w 142"/>
                <a:gd name="T9" fmla="*/ 85 h 142"/>
                <a:gd name="T10" fmla="*/ 142 w 142"/>
                <a:gd name="T11" fmla="*/ 29 h 142"/>
                <a:gd name="T12" fmla="*/ 85 w 142"/>
                <a:gd name="T13" fmla="*/ 57 h 142"/>
                <a:gd name="T14" fmla="*/ 85 w 142"/>
                <a:gd name="T15" fmla="*/ 0 h 142"/>
                <a:gd name="T16" fmla="*/ 57 w 142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F1A41A99-4660-46B0-A4F2-7051DE190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1339"/>
              <a:ext cx="879" cy="907"/>
            </a:xfrm>
            <a:custGeom>
              <a:avLst/>
              <a:gdLst>
                <a:gd name="T0" fmla="*/ 0 w 879"/>
                <a:gd name="T1" fmla="*/ 255 h 907"/>
                <a:gd name="T2" fmla="*/ 0 w 879"/>
                <a:gd name="T3" fmla="*/ 340 h 907"/>
                <a:gd name="T4" fmla="*/ 57 w 879"/>
                <a:gd name="T5" fmla="*/ 368 h 907"/>
                <a:gd name="T6" fmla="*/ 0 w 879"/>
                <a:gd name="T7" fmla="*/ 453 h 907"/>
                <a:gd name="T8" fmla="*/ 57 w 879"/>
                <a:gd name="T9" fmla="*/ 567 h 907"/>
                <a:gd name="T10" fmla="*/ 113 w 879"/>
                <a:gd name="T11" fmla="*/ 567 h 907"/>
                <a:gd name="T12" fmla="*/ 170 w 879"/>
                <a:gd name="T13" fmla="*/ 595 h 907"/>
                <a:gd name="T14" fmla="*/ 284 w 879"/>
                <a:gd name="T15" fmla="*/ 595 h 907"/>
                <a:gd name="T16" fmla="*/ 312 w 879"/>
                <a:gd name="T17" fmla="*/ 680 h 907"/>
                <a:gd name="T18" fmla="*/ 397 w 879"/>
                <a:gd name="T19" fmla="*/ 680 h 907"/>
                <a:gd name="T20" fmla="*/ 454 w 879"/>
                <a:gd name="T21" fmla="*/ 709 h 907"/>
                <a:gd name="T22" fmla="*/ 567 w 879"/>
                <a:gd name="T23" fmla="*/ 652 h 907"/>
                <a:gd name="T24" fmla="*/ 567 w 879"/>
                <a:gd name="T25" fmla="*/ 709 h 907"/>
                <a:gd name="T26" fmla="*/ 595 w 879"/>
                <a:gd name="T27" fmla="*/ 680 h 907"/>
                <a:gd name="T28" fmla="*/ 652 w 879"/>
                <a:gd name="T29" fmla="*/ 709 h 907"/>
                <a:gd name="T30" fmla="*/ 680 w 879"/>
                <a:gd name="T31" fmla="*/ 765 h 907"/>
                <a:gd name="T32" fmla="*/ 765 w 879"/>
                <a:gd name="T33" fmla="*/ 765 h 907"/>
                <a:gd name="T34" fmla="*/ 709 w 879"/>
                <a:gd name="T35" fmla="*/ 850 h 907"/>
                <a:gd name="T36" fmla="*/ 737 w 879"/>
                <a:gd name="T37" fmla="*/ 907 h 907"/>
                <a:gd name="T38" fmla="*/ 879 w 879"/>
                <a:gd name="T39" fmla="*/ 765 h 907"/>
                <a:gd name="T40" fmla="*/ 851 w 879"/>
                <a:gd name="T41" fmla="*/ 709 h 907"/>
                <a:gd name="T42" fmla="*/ 794 w 879"/>
                <a:gd name="T43" fmla="*/ 680 h 907"/>
                <a:gd name="T44" fmla="*/ 794 w 879"/>
                <a:gd name="T45" fmla="*/ 567 h 907"/>
                <a:gd name="T46" fmla="*/ 737 w 879"/>
                <a:gd name="T47" fmla="*/ 510 h 907"/>
                <a:gd name="T48" fmla="*/ 680 w 879"/>
                <a:gd name="T49" fmla="*/ 510 h 907"/>
                <a:gd name="T50" fmla="*/ 680 w 879"/>
                <a:gd name="T51" fmla="*/ 397 h 907"/>
                <a:gd name="T52" fmla="*/ 652 w 879"/>
                <a:gd name="T53" fmla="*/ 170 h 907"/>
                <a:gd name="T54" fmla="*/ 567 w 879"/>
                <a:gd name="T55" fmla="*/ 142 h 907"/>
                <a:gd name="T56" fmla="*/ 510 w 879"/>
                <a:gd name="T57" fmla="*/ 170 h 907"/>
                <a:gd name="T58" fmla="*/ 425 w 879"/>
                <a:gd name="T59" fmla="*/ 56 h 907"/>
                <a:gd name="T60" fmla="*/ 255 w 879"/>
                <a:gd name="T61" fmla="*/ 0 h 907"/>
                <a:gd name="T62" fmla="*/ 199 w 879"/>
                <a:gd name="T63" fmla="*/ 142 h 907"/>
                <a:gd name="T64" fmla="*/ 113 w 879"/>
                <a:gd name="T65" fmla="*/ 255 h 907"/>
                <a:gd name="T66" fmla="*/ 85 w 879"/>
                <a:gd name="T67" fmla="*/ 227 h 907"/>
                <a:gd name="T68" fmla="*/ 0 w 879"/>
                <a:gd name="T69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9" h="907">
                  <a:moveTo>
                    <a:pt x="0" y="255"/>
                  </a:moveTo>
                  <a:lnTo>
                    <a:pt x="0" y="340"/>
                  </a:lnTo>
                  <a:lnTo>
                    <a:pt x="57" y="368"/>
                  </a:lnTo>
                  <a:lnTo>
                    <a:pt x="0" y="45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70" y="595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54" y="709"/>
                  </a:lnTo>
                  <a:lnTo>
                    <a:pt x="567" y="652"/>
                  </a:lnTo>
                  <a:lnTo>
                    <a:pt x="567" y="709"/>
                  </a:lnTo>
                  <a:lnTo>
                    <a:pt x="595" y="680"/>
                  </a:lnTo>
                  <a:lnTo>
                    <a:pt x="652" y="709"/>
                  </a:lnTo>
                  <a:lnTo>
                    <a:pt x="680" y="765"/>
                  </a:lnTo>
                  <a:lnTo>
                    <a:pt x="765" y="765"/>
                  </a:lnTo>
                  <a:lnTo>
                    <a:pt x="709" y="850"/>
                  </a:lnTo>
                  <a:lnTo>
                    <a:pt x="737" y="907"/>
                  </a:lnTo>
                  <a:lnTo>
                    <a:pt x="879" y="765"/>
                  </a:lnTo>
                  <a:lnTo>
                    <a:pt x="851" y="709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52" y="170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25" y="56"/>
                  </a:lnTo>
                  <a:lnTo>
                    <a:pt x="255" y="0"/>
                  </a:lnTo>
                  <a:lnTo>
                    <a:pt x="199" y="142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F262BF40-D68F-40CF-9625-9D18A6C60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47"/>
              <a:ext cx="879" cy="1417"/>
            </a:xfrm>
            <a:custGeom>
              <a:avLst/>
              <a:gdLst>
                <a:gd name="T0" fmla="*/ 0 w 879"/>
                <a:gd name="T1" fmla="*/ 1048 h 1417"/>
                <a:gd name="T2" fmla="*/ 85 w 879"/>
                <a:gd name="T3" fmla="*/ 1162 h 1417"/>
                <a:gd name="T4" fmla="*/ 142 w 879"/>
                <a:gd name="T5" fmla="*/ 1134 h 1417"/>
                <a:gd name="T6" fmla="*/ 227 w 879"/>
                <a:gd name="T7" fmla="*/ 1162 h 1417"/>
                <a:gd name="T8" fmla="*/ 255 w 879"/>
                <a:gd name="T9" fmla="*/ 1389 h 1417"/>
                <a:gd name="T10" fmla="*/ 340 w 879"/>
                <a:gd name="T11" fmla="*/ 1389 h 1417"/>
                <a:gd name="T12" fmla="*/ 369 w 879"/>
                <a:gd name="T13" fmla="*/ 1332 h 1417"/>
                <a:gd name="T14" fmla="*/ 426 w 879"/>
                <a:gd name="T15" fmla="*/ 1389 h 1417"/>
                <a:gd name="T16" fmla="*/ 482 w 879"/>
                <a:gd name="T17" fmla="*/ 1360 h 1417"/>
                <a:gd name="T18" fmla="*/ 539 w 879"/>
                <a:gd name="T19" fmla="*/ 1417 h 1417"/>
                <a:gd name="T20" fmla="*/ 596 w 879"/>
                <a:gd name="T21" fmla="*/ 1275 h 1417"/>
                <a:gd name="T22" fmla="*/ 624 w 879"/>
                <a:gd name="T23" fmla="*/ 1077 h 1417"/>
                <a:gd name="T24" fmla="*/ 539 w 879"/>
                <a:gd name="T25" fmla="*/ 1048 h 1417"/>
                <a:gd name="T26" fmla="*/ 567 w 879"/>
                <a:gd name="T27" fmla="*/ 822 h 1417"/>
                <a:gd name="T28" fmla="*/ 624 w 879"/>
                <a:gd name="T29" fmla="*/ 708 h 1417"/>
                <a:gd name="T30" fmla="*/ 737 w 879"/>
                <a:gd name="T31" fmla="*/ 680 h 1417"/>
                <a:gd name="T32" fmla="*/ 766 w 879"/>
                <a:gd name="T33" fmla="*/ 510 h 1417"/>
                <a:gd name="T34" fmla="*/ 794 w 879"/>
                <a:gd name="T35" fmla="*/ 481 h 1417"/>
                <a:gd name="T36" fmla="*/ 737 w 879"/>
                <a:gd name="T37" fmla="*/ 368 h 1417"/>
                <a:gd name="T38" fmla="*/ 766 w 879"/>
                <a:gd name="T39" fmla="*/ 311 h 1417"/>
                <a:gd name="T40" fmla="*/ 851 w 879"/>
                <a:gd name="T41" fmla="*/ 311 h 1417"/>
                <a:gd name="T42" fmla="*/ 879 w 879"/>
                <a:gd name="T43" fmla="*/ 198 h 1417"/>
                <a:gd name="T44" fmla="*/ 766 w 879"/>
                <a:gd name="T45" fmla="*/ 113 h 1417"/>
                <a:gd name="T46" fmla="*/ 709 w 879"/>
                <a:gd name="T47" fmla="*/ 0 h 1417"/>
                <a:gd name="T48" fmla="*/ 624 w 879"/>
                <a:gd name="T49" fmla="*/ 56 h 1417"/>
                <a:gd name="T50" fmla="*/ 539 w 879"/>
                <a:gd name="T51" fmla="*/ 28 h 1417"/>
                <a:gd name="T52" fmla="*/ 511 w 879"/>
                <a:gd name="T53" fmla="*/ 85 h 1417"/>
                <a:gd name="T54" fmla="*/ 482 w 879"/>
                <a:gd name="T55" fmla="*/ 113 h 1417"/>
                <a:gd name="T56" fmla="*/ 397 w 879"/>
                <a:gd name="T57" fmla="*/ 396 h 1417"/>
                <a:gd name="T58" fmla="*/ 397 w 879"/>
                <a:gd name="T59" fmla="*/ 481 h 1417"/>
                <a:gd name="T60" fmla="*/ 227 w 879"/>
                <a:gd name="T61" fmla="*/ 623 h 1417"/>
                <a:gd name="T62" fmla="*/ 227 w 879"/>
                <a:gd name="T63" fmla="*/ 680 h 1417"/>
                <a:gd name="T64" fmla="*/ 114 w 879"/>
                <a:gd name="T65" fmla="*/ 708 h 1417"/>
                <a:gd name="T66" fmla="*/ 57 w 879"/>
                <a:gd name="T67" fmla="*/ 652 h 1417"/>
                <a:gd name="T68" fmla="*/ 57 w 879"/>
                <a:gd name="T69" fmla="*/ 737 h 1417"/>
                <a:gd name="T70" fmla="*/ 85 w 879"/>
                <a:gd name="T71" fmla="*/ 793 h 1417"/>
                <a:gd name="T72" fmla="*/ 0 w 879"/>
                <a:gd name="T73" fmla="*/ 1048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417">
                  <a:moveTo>
                    <a:pt x="0" y="1048"/>
                  </a:moveTo>
                  <a:lnTo>
                    <a:pt x="85" y="1162"/>
                  </a:lnTo>
                  <a:lnTo>
                    <a:pt x="142" y="1134"/>
                  </a:lnTo>
                  <a:lnTo>
                    <a:pt x="227" y="1162"/>
                  </a:lnTo>
                  <a:lnTo>
                    <a:pt x="255" y="1389"/>
                  </a:lnTo>
                  <a:lnTo>
                    <a:pt x="340" y="1389"/>
                  </a:lnTo>
                  <a:lnTo>
                    <a:pt x="369" y="1332"/>
                  </a:lnTo>
                  <a:lnTo>
                    <a:pt x="426" y="1389"/>
                  </a:lnTo>
                  <a:lnTo>
                    <a:pt x="482" y="1360"/>
                  </a:lnTo>
                  <a:lnTo>
                    <a:pt x="539" y="1417"/>
                  </a:lnTo>
                  <a:lnTo>
                    <a:pt x="596" y="1275"/>
                  </a:lnTo>
                  <a:lnTo>
                    <a:pt x="624" y="1077"/>
                  </a:lnTo>
                  <a:lnTo>
                    <a:pt x="539" y="1048"/>
                  </a:lnTo>
                  <a:lnTo>
                    <a:pt x="567" y="822"/>
                  </a:lnTo>
                  <a:lnTo>
                    <a:pt x="624" y="708"/>
                  </a:lnTo>
                  <a:lnTo>
                    <a:pt x="737" y="680"/>
                  </a:lnTo>
                  <a:lnTo>
                    <a:pt x="766" y="510"/>
                  </a:lnTo>
                  <a:lnTo>
                    <a:pt x="794" y="481"/>
                  </a:lnTo>
                  <a:lnTo>
                    <a:pt x="737" y="368"/>
                  </a:lnTo>
                  <a:lnTo>
                    <a:pt x="766" y="311"/>
                  </a:lnTo>
                  <a:lnTo>
                    <a:pt x="851" y="311"/>
                  </a:lnTo>
                  <a:lnTo>
                    <a:pt x="879" y="198"/>
                  </a:lnTo>
                  <a:lnTo>
                    <a:pt x="766" y="113"/>
                  </a:lnTo>
                  <a:lnTo>
                    <a:pt x="709" y="0"/>
                  </a:lnTo>
                  <a:lnTo>
                    <a:pt x="624" y="56"/>
                  </a:lnTo>
                  <a:lnTo>
                    <a:pt x="539" y="28"/>
                  </a:lnTo>
                  <a:lnTo>
                    <a:pt x="511" y="85"/>
                  </a:lnTo>
                  <a:lnTo>
                    <a:pt x="482" y="113"/>
                  </a:lnTo>
                  <a:lnTo>
                    <a:pt x="397" y="396"/>
                  </a:lnTo>
                  <a:lnTo>
                    <a:pt x="397" y="481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14" y="708"/>
                  </a:lnTo>
                  <a:lnTo>
                    <a:pt x="57" y="652"/>
                  </a:lnTo>
                  <a:lnTo>
                    <a:pt x="57" y="737"/>
                  </a:lnTo>
                  <a:lnTo>
                    <a:pt x="85" y="793"/>
                  </a:lnTo>
                  <a:lnTo>
                    <a:pt x="0" y="104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9B374537-9450-4D04-8A0F-5228ECCD9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375"/>
              <a:ext cx="822" cy="1020"/>
            </a:xfrm>
            <a:custGeom>
              <a:avLst/>
              <a:gdLst>
                <a:gd name="T0" fmla="*/ 170 w 822"/>
                <a:gd name="T1" fmla="*/ 964 h 1020"/>
                <a:gd name="T2" fmla="*/ 170 w 822"/>
                <a:gd name="T3" fmla="*/ 822 h 1020"/>
                <a:gd name="T4" fmla="*/ 85 w 822"/>
                <a:gd name="T5" fmla="*/ 794 h 1020"/>
                <a:gd name="T6" fmla="*/ 57 w 822"/>
                <a:gd name="T7" fmla="*/ 794 h 1020"/>
                <a:gd name="T8" fmla="*/ 0 w 822"/>
                <a:gd name="T9" fmla="*/ 737 h 1020"/>
                <a:gd name="T10" fmla="*/ 57 w 822"/>
                <a:gd name="T11" fmla="*/ 709 h 1020"/>
                <a:gd name="T12" fmla="*/ 0 w 822"/>
                <a:gd name="T13" fmla="*/ 624 h 1020"/>
                <a:gd name="T14" fmla="*/ 114 w 822"/>
                <a:gd name="T15" fmla="*/ 539 h 1020"/>
                <a:gd name="T16" fmla="*/ 114 w 822"/>
                <a:gd name="T17" fmla="*/ 482 h 1020"/>
                <a:gd name="T18" fmla="*/ 28 w 822"/>
                <a:gd name="T19" fmla="*/ 425 h 1020"/>
                <a:gd name="T20" fmla="*/ 28 w 822"/>
                <a:gd name="T21" fmla="*/ 368 h 1020"/>
                <a:gd name="T22" fmla="*/ 85 w 822"/>
                <a:gd name="T23" fmla="*/ 312 h 1020"/>
                <a:gd name="T24" fmla="*/ 28 w 822"/>
                <a:gd name="T25" fmla="*/ 255 h 1020"/>
                <a:gd name="T26" fmla="*/ 170 w 822"/>
                <a:gd name="T27" fmla="*/ 0 h 1020"/>
                <a:gd name="T28" fmla="*/ 312 w 822"/>
                <a:gd name="T29" fmla="*/ 0 h 1020"/>
                <a:gd name="T30" fmla="*/ 454 w 822"/>
                <a:gd name="T31" fmla="*/ 0 h 1020"/>
                <a:gd name="T32" fmla="*/ 510 w 822"/>
                <a:gd name="T33" fmla="*/ 28 h 1020"/>
                <a:gd name="T34" fmla="*/ 510 w 822"/>
                <a:gd name="T35" fmla="*/ 113 h 1020"/>
                <a:gd name="T36" fmla="*/ 567 w 822"/>
                <a:gd name="T37" fmla="*/ 142 h 1020"/>
                <a:gd name="T38" fmla="*/ 822 w 822"/>
                <a:gd name="T39" fmla="*/ 85 h 1020"/>
                <a:gd name="T40" fmla="*/ 737 w 822"/>
                <a:gd name="T41" fmla="*/ 368 h 1020"/>
                <a:gd name="T42" fmla="*/ 737 w 822"/>
                <a:gd name="T43" fmla="*/ 453 h 1020"/>
                <a:gd name="T44" fmla="*/ 567 w 822"/>
                <a:gd name="T45" fmla="*/ 595 h 1020"/>
                <a:gd name="T46" fmla="*/ 567 w 822"/>
                <a:gd name="T47" fmla="*/ 652 h 1020"/>
                <a:gd name="T48" fmla="*/ 454 w 822"/>
                <a:gd name="T49" fmla="*/ 680 h 1020"/>
                <a:gd name="T50" fmla="*/ 397 w 822"/>
                <a:gd name="T51" fmla="*/ 624 h 1020"/>
                <a:gd name="T52" fmla="*/ 397 w 822"/>
                <a:gd name="T53" fmla="*/ 709 h 1020"/>
                <a:gd name="T54" fmla="*/ 425 w 822"/>
                <a:gd name="T55" fmla="*/ 765 h 1020"/>
                <a:gd name="T56" fmla="*/ 340 w 822"/>
                <a:gd name="T57" fmla="*/ 1020 h 1020"/>
                <a:gd name="T58" fmla="*/ 170 w 822"/>
                <a:gd name="T59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1020">
                  <a:moveTo>
                    <a:pt x="170" y="964"/>
                  </a:moveTo>
                  <a:lnTo>
                    <a:pt x="170" y="822"/>
                  </a:lnTo>
                  <a:lnTo>
                    <a:pt x="85" y="794"/>
                  </a:lnTo>
                  <a:lnTo>
                    <a:pt x="57" y="794"/>
                  </a:lnTo>
                  <a:lnTo>
                    <a:pt x="0" y="737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14" y="539"/>
                  </a:lnTo>
                  <a:lnTo>
                    <a:pt x="114" y="482"/>
                  </a:lnTo>
                  <a:lnTo>
                    <a:pt x="28" y="425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170" y="0"/>
                  </a:lnTo>
                  <a:lnTo>
                    <a:pt x="312" y="0"/>
                  </a:lnTo>
                  <a:lnTo>
                    <a:pt x="454" y="0"/>
                  </a:lnTo>
                  <a:lnTo>
                    <a:pt x="510" y="28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822" y="85"/>
                  </a:lnTo>
                  <a:lnTo>
                    <a:pt x="737" y="368"/>
                  </a:lnTo>
                  <a:lnTo>
                    <a:pt x="737" y="453"/>
                  </a:lnTo>
                  <a:lnTo>
                    <a:pt x="567" y="595"/>
                  </a:lnTo>
                  <a:lnTo>
                    <a:pt x="567" y="652"/>
                  </a:lnTo>
                  <a:lnTo>
                    <a:pt x="454" y="680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425" y="765"/>
                  </a:lnTo>
                  <a:lnTo>
                    <a:pt x="340" y="1020"/>
                  </a:lnTo>
                  <a:lnTo>
                    <a:pt x="170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4EFE9B3D-0970-45C5-A6E8-79605B4FC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800"/>
              <a:ext cx="709" cy="964"/>
            </a:xfrm>
            <a:custGeom>
              <a:avLst/>
              <a:gdLst>
                <a:gd name="T0" fmla="*/ 567 w 709"/>
                <a:gd name="T1" fmla="*/ 0 h 964"/>
                <a:gd name="T2" fmla="*/ 369 w 709"/>
                <a:gd name="T3" fmla="*/ 142 h 964"/>
                <a:gd name="T4" fmla="*/ 312 w 709"/>
                <a:gd name="T5" fmla="*/ 284 h 964"/>
                <a:gd name="T6" fmla="*/ 312 w 709"/>
                <a:gd name="T7" fmla="*/ 369 h 964"/>
                <a:gd name="T8" fmla="*/ 284 w 709"/>
                <a:gd name="T9" fmla="*/ 425 h 964"/>
                <a:gd name="T10" fmla="*/ 256 w 709"/>
                <a:gd name="T11" fmla="*/ 340 h 964"/>
                <a:gd name="T12" fmla="*/ 199 w 709"/>
                <a:gd name="T13" fmla="*/ 340 h 964"/>
                <a:gd name="T14" fmla="*/ 57 w 709"/>
                <a:gd name="T15" fmla="*/ 539 h 964"/>
                <a:gd name="T16" fmla="*/ 57 w 709"/>
                <a:gd name="T17" fmla="*/ 709 h 964"/>
                <a:gd name="T18" fmla="*/ 0 w 709"/>
                <a:gd name="T19" fmla="*/ 851 h 964"/>
                <a:gd name="T20" fmla="*/ 57 w 709"/>
                <a:gd name="T21" fmla="*/ 936 h 964"/>
                <a:gd name="T22" fmla="*/ 114 w 709"/>
                <a:gd name="T23" fmla="*/ 964 h 964"/>
                <a:gd name="T24" fmla="*/ 171 w 709"/>
                <a:gd name="T25" fmla="*/ 936 h 964"/>
                <a:gd name="T26" fmla="*/ 256 w 709"/>
                <a:gd name="T27" fmla="*/ 936 h 964"/>
                <a:gd name="T28" fmla="*/ 312 w 709"/>
                <a:gd name="T29" fmla="*/ 851 h 964"/>
                <a:gd name="T30" fmla="*/ 312 w 709"/>
                <a:gd name="T31" fmla="*/ 737 h 964"/>
                <a:gd name="T32" fmla="*/ 426 w 709"/>
                <a:gd name="T33" fmla="*/ 737 h 964"/>
                <a:gd name="T34" fmla="*/ 454 w 709"/>
                <a:gd name="T35" fmla="*/ 794 h 964"/>
                <a:gd name="T36" fmla="*/ 539 w 709"/>
                <a:gd name="T37" fmla="*/ 766 h 964"/>
                <a:gd name="T38" fmla="*/ 567 w 709"/>
                <a:gd name="T39" fmla="*/ 794 h 964"/>
                <a:gd name="T40" fmla="*/ 653 w 709"/>
                <a:gd name="T41" fmla="*/ 681 h 964"/>
                <a:gd name="T42" fmla="*/ 709 w 709"/>
                <a:gd name="T43" fmla="*/ 539 h 964"/>
                <a:gd name="T44" fmla="*/ 709 w 709"/>
                <a:gd name="T45" fmla="*/ 397 h 964"/>
                <a:gd name="T46" fmla="*/ 624 w 709"/>
                <a:gd name="T47" fmla="*/ 369 h 964"/>
                <a:gd name="T48" fmla="*/ 596 w 709"/>
                <a:gd name="T49" fmla="*/ 369 h 964"/>
                <a:gd name="T50" fmla="*/ 539 w 709"/>
                <a:gd name="T51" fmla="*/ 312 h 964"/>
                <a:gd name="T52" fmla="*/ 596 w 709"/>
                <a:gd name="T53" fmla="*/ 284 h 964"/>
                <a:gd name="T54" fmla="*/ 539 w 709"/>
                <a:gd name="T55" fmla="*/ 199 h 964"/>
                <a:gd name="T56" fmla="*/ 653 w 709"/>
                <a:gd name="T57" fmla="*/ 114 h 964"/>
                <a:gd name="T58" fmla="*/ 653 w 709"/>
                <a:gd name="T59" fmla="*/ 57 h 964"/>
                <a:gd name="T60" fmla="*/ 567 w 709"/>
                <a:gd name="T6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964">
                  <a:moveTo>
                    <a:pt x="567" y="0"/>
                  </a:moveTo>
                  <a:lnTo>
                    <a:pt x="369" y="142"/>
                  </a:lnTo>
                  <a:lnTo>
                    <a:pt x="312" y="284"/>
                  </a:lnTo>
                  <a:lnTo>
                    <a:pt x="312" y="369"/>
                  </a:lnTo>
                  <a:lnTo>
                    <a:pt x="284" y="425"/>
                  </a:lnTo>
                  <a:lnTo>
                    <a:pt x="256" y="340"/>
                  </a:lnTo>
                  <a:lnTo>
                    <a:pt x="199" y="340"/>
                  </a:lnTo>
                  <a:lnTo>
                    <a:pt x="57" y="539"/>
                  </a:lnTo>
                  <a:lnTo>
                    <a:pt x="57" y="709"/>
                  </a:lnTo>
                  <a:lnTo>
                    <a:pt x="0" y="851"/>
                  </a:lnTo>
                  <a:lnTo>
                    <a:pt x="57" y="936"/>
                  </a:lnTo>
                  <a:lnTo>
                    <a:pt x="114" y="964"/>
                  </a:lnTo>
                  <a:lnTo>
                    <a:pt x="171" y="936"/>
                  </a:lnTo>
                  <a:lnTo>
                    <a:pt x="256" y="936"/>
                  </a:lnTo>
                  <a:lnTo>
                    <a:pt x="312" y="851"/>
                  </a:lnTo>
                  <a:lnTo>
                    <a:pt x="312" y="737"/>
                  </a:lnTo>
                  <a:lnTo>
                    <a:pt x="426" y="737"/>
                  </a:lnTo>
                  <a:lnTo>
                    <a:pt x="454" y="794"/>
                  </a:lnTo>
                  <a:lnTo>
                    <a:pt x="539" y="766"/>
                  </a:lnTo>
                  <a:lnTo>
                    <a:pt x="567" y="794"/>
                  </a:lnTo>
                  <a:lnTo>
                    <a:pt x="653" y="681"/>
                  </a:lnTo>
                  <a:lnTo>
                    <a:pt x="709" y="53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69"/>
                  </a:lnTo>
                  <a:lnTo>
                    <a:pt x="539" y="312"/>
                  </a:lnTo>
                  <a:lnTo>
                    <a:pt x="596" y="284"/>
                  </a:lnTo>
                  <a:lnTo>
                    <a:pt x="539" y="199"/>
                  </a:lnTo>
                  <a:lnTo>
                    <a:pt x="653" y="114"/>
                  </a:lnTo>
                  <a:lnTo>
                    <a:pt x="653" y="5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13" name="Group 33">
            <a:extLst>
              <a:ext uri="{FF2B5EF4-FFF2-40B4-BE49-F238E27FC236}">
                <a16:creationId xmlns:a16="http://schemas.microsoft.com/office/drawing/2014/main" id="{86E5EDEC-32A9-4B47-AA29-FA3BFCDC7451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6761163"/>
            <a:ext cx="530225" cy="133350"/>
            <a:chOff x="585" y="5789"/>
            <a:chExt cx="334" cy="84"/>
          </a:xfrm>
        </p:grpSpPr>
        <p:sp>
          <p:nvSpPr>
            <p:cNvPr id="20514" name="WordArt 34">
              <a:extLst>
                <a:ext uri="{FF2B5EF4-FFF2-40B4-BE49-F238E27FC236}">
                  <a16:creationId xmlns:a16="http://schemas.microsoft.com/office/drawing/2014/main" id="{492FA9DE-3DBD-4204-AC7E-FA17DDF33F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  <p:sp>
          <p:nvSpPr>
            <p:cNvPr id="20515" name="WordArt 35">
              <a:extLst>
                <a:ext uri="{FF2B5EF4-FFF2-40B4-BE49-F238E27FC236}">
                  <a16:creationId xmlns:a16="http://schemas.microsoft.com/office/drawing/2014/main" id="{781FA145-63FD-4D4B-8C2E-281D445DE7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</p:grpSp>
      <p:grpSp>
        <p:nvGrpSpPr>
          <p:cNvPr id="20516" name="Group 36">
            <a:extLst>
              <a:ext uri="{FF2B5EF4-FFF2-40B4-BE49-F238E27FC236}">
                <a16:creationId xmlns:a16="http://schemas.microsoft.com/office/drawing/2014/main" id="{0C55D079-043A-4109-B16E-87DD0B064A95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3879850"/>
            <a:ext cx="396875" cy="133350"/>
            <a:chOff x="4577" y="3463"/>
            <a:chExt cx="250" cy="84"/>
          </a:xfrm>
        </p:grpSpPr>
        <p:sp>
          <p:nvSpPr>
            <p:cNvPr id="20517" name="WordArt 37">
              <a:extLst>
                <a:ext uri="{FF2B5EF4-FFF2-40B4-BE49-F238E27FC236}">
                  <a16:creationId xmlns:a16="http://schemas.microsoft.com/office/drawing/2014/main" id="{411F9876-5BC5-4FE9-B13C-D78D3C0E21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4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20518" name="WordArt 38">
              <a:extLst>
                <a:ext uri="{FF2B5EF4-FFF2-40B4-BE49-F238E27FC236}">
                  <a16:creationId xmlns:a16="http://schemas.microsoft.com/office/drawing/2014/main" id="{1A54414F-1DCE-4A83-81B2-FBFED53DD3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4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20519" name="Group 39">
            <a:extLst>
              <a:ext uri="{FF2B5EF4-FFF2-40B4-BE49-F238E27FC236}">
                <a16:creationId xmlns:a16="http://schemas.microsoft.com/office/drawing/2014/main" id="{675C0C68-3F89-4BCA-A20E-30D4F55BB9DD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940550"/>
            <a:ext cx="274637" cy="133350"/>
            <a:chOff x="245" y="5789"/>
            <a:chExt cx="173" cy="84"/>
          </a:xfrm>
        </p:grpSpPr>
        <p:sp>
          <p:nvSpPr>
            <p:cNvPr id="20520" name="WordArt 40">
              <a:extLst>
                <a:ext uri="{FF2B5EF4-FFF2-40B4-BE49-F238E27FC236}">
                  <a16:creationId xmlns:a16="http://schemas.microsoft.com/office/drawing/2014/main" id="{D2B3FBC0-B8C4-45C3-B61A-5D8D0319E4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578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  <p:sp>
          <p:nvSpPr>
            <p:cNvPr id="20521" name="WordArt 41">
              <a:extLst>
                <a:ext uri="{FF2B5EF4-FFF2-40B4-BE49-F238E27FC236}">
                  <a16:creationId xmlns:a16="http://schemas.microsoft.com/office/drawing/2014/main" id="{76DDD337-68EA-4A60-A139-DF4EE75493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579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</p:grpSp>
      <p:grpSp>
        <p:nvGrpSpPr>
          <p:cNvPr id="20522" name="Group 42">
            <a:extLst>
              <a:ext uri="{FF2B5EF4-FFF2-40B4-BE49-F238E27FC236}">
                <a16:creationId xmlns:a16="http://schemas.microsoft.com/office/drawing/2014/main" id="{EAEF44AF-9AE0-4600-97B4-8DC35EB07A77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5321300"/>
            <a:ext cx="530225" cy="133350"/>
            <a:chOff x="4123" y="3607"/>
            <a:chExt cx="334" cy="84"/>
          </a:xfrm>
        </p:grpSpPr>
        <p:sp>
          <p:nvSpPr>
            <p:cNvPr id="20523" name="WordArt 43">
              <a:extLst>
                <a:ext uri="{FF2B5EF4-FFF2-40B4-BE49-F238E27FC236}">
                  <a16:creationId xmlns:a16="http://schemas.microsoft.com/office/drawing/2014/main" id="{8423EC79-36F8-4BF7-ADE7-71BF0E6261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6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  <p:sp>
          <p:nvSpPr>
            <p:cNvPr id="20524" name="WordArt 44">
              <a:extLst>
                <a:ext uri="{FF2B5EF4-FFF2-40B4-BE49-F238E27FC236}">
                  <a16:creationId xmlns:a16="http://schemas.microsoft.com/office/drawing/2014/main" id="{AFF2E66D-4FD1-4E37-83D7-A2106630CA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6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</p:grpSp>
      <p:grpSp>
        <p:nvGrpSpPr>
          <p:cNvPr id="20525" name="Group 45">
            <a:extLst>
              <a:ext uri="{FF2B5EF4-FFF2-40B4-BE49-F238E27FC236}">
                <a16:creationId xmlns:a16="http://schemas.microsoft.com/office/drawing/2014/main" id="{4D0FADE8-331A-4056-A6E6-611BC551E846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3475038"/>
            <a:ext cx="396875" cy="133350"/>
            <a:chOff x="4577" y="3607"/>
            <a:chExt cx="250" cy="84"/>
          </a:xfrm>
        </p:grpSpPr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ADF0AED3-B567-4362-9E32-6537939213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  <p:sp>
          <p:nvSpPr>
            <p:cNvPr id="20527" name="WordArt 47">
              <a:extLst>
                <a:ext uri="{FF2B5EF4-FFF2-40B4-BE49-F238E27FC236}">
                  <a16:creationId xmlns:a16="http://schemas.microsoft.com/office/drawing/2014/main" id="{83F3CEB5-F812-491B-8ABC-F7FB721EF0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</p:grpSp>
      <p:grpSp>
        <p:nvGrpSpPr>
          <p:cNvPr id="20528" name="Group 48">
            <a:extLst>
              <a:ext uri="{FF2B5EF4-FFF2-40B4-BE49-F238E27FC236}">
                <a16:creationId xmlns:a16="http://schemas.microsoft.com/office/drawing/2014/main" id="{F6DB28B8-63E1-4407-AC79-F1F0F5968AC2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1135063"/>
            <a:ext cx="530225" cy="133350"/>
            <a:chOff x="4123" y="3803"/>
            <a:chExt cx="334" cy="84"/>
          </a:xfrm>
        </p:grpSpPr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D4D014EF-BB77-4A81-832F-7AD56550D0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8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  <p:sp>
          <p:nvSpPr>
            <p:cNvPr id="20530" name="WordArt 50">
              <a:extLst>
                <a:ext uri="{FF2B5EF4-FFF2-40B4-BE49-F238E27FC236}">
                  <a16:creationId xmlns:a16="http://schemas.microsoft.com/office/drawing/2014/main" id="{F98DB42F-991E-43A8-9EA8-B67A8CDBB3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8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</p:grpSp>
      <p:grpSp>
        <p:nvGrpSpPr>
          <p:cNvPr id="20531" name="Group 51">
            <a:extLst>
              <a:ext uri="{FF2B5EF4-FFF2-40B4-BE49-F238E27FC236}">
                <a16:creationId xmlns:a16="http://schemas.microsoft.com/office/drawing/2014/main" id="{1230E4A8-BF42-4A69-99F1-5A573D91C7CC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5321300"/>
            <a:ext cx="396875" cy="133350"/>
            <a:chOff x="4577" y="3803"/>
            <a:chExt cx="250" cy="84"/>
          </a:xfrm>
        </p:grpSpPr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F9339C1C-1FAA-4F89-857C-017021B1FD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8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  <p:sp>
          <p:nvSpPr>
            <p:cNvPr id="20533" name="WordArt 53">
              <a:extLst>
                <a:ext uri="{FF2B5EF4-FFF2-40B4-BE49-F238E27FC236}">
                  <a16:creationId xmlns:a16="http://schemas.microsoft.com/office/drawing/2014/main" id="{4067ED82-4A0C-45C4-B414-77B860FF12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8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</p:grpSp>
      <p:grpSp>
        <p:nvGrpSpPr>
          <p:cNvPr id="20534" name="Group 54">
            <a:extLst>
              <a:ext uri="{FF2B5EF4-FFF2-40B4-BE49-F238E27FC236}">
                <a16:creationId xmlns:a16="http://schemas.microsoft.com/office/drawing/2014/main" id="{DBE0FE12-D729-4DE9-B2AC-F9088F6FB45F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1722438"/>
            <a:ext cx="530225" cy="133350"/>
            <a:chOff x="4123" y="4030"/>
            <a:chExt cx="334" cy="84"/>
          </a:xfrm>
        </p:grpSpPr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A0BC32DF-5B9D-4B78-BFFF-D7E8B9FE24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40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F857C70F-F2FD-44B6-8077-05FEFD92A4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40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</p:grp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B51B617C-E07D-41CC-B6DA-BD3C1C9E2A9B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5456238"/>
            <a:ext cx="396875" cy="133350"/>
            <a:chOff x="4577" y="4030"/>
            <a:chExt cx="250" cy="84"/>
          </a:xfrm>
        </p:grpSpPr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E50BE662-5805-4CE4-B37A-DE1F1CD21F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40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  <p:sp>
          <p:nvSpPr>
            <p:cNvPr id="20539" name="WordArt 59">
              <a:extLst>
                <a:ext uri="{FF2B5EF4-FFF2-40B4-BE49-F238E27FC236}">
                  <a16:creationId xmlns:a16="http://schemas.microsoft.com/office/drawing/2014/main" id="{3269D71C-D64A-4BC3-B541-408540BA0D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40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</p:grpSp>
      <p:grpSp>
        <p:nvGrpSpPr>
          <p:cNvPr id="20540" name="Group 60">
            <a:extLst>
              <a:ext uri="{FF2B5EF4-FFF2-40B4-BE49-F238E27FC236}">
                <a16:creationId xmlns:a16="http://schemas.microsoft.com/office/drawing/2014/main" id="{3096CC5B-EBF4-47DF-9921-55AE3B52C622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2079625"/>
            <a:ext cx="530225" cy="133350"/>
            <a:chOff x="4236" y="4287"/>
            <a:chExt cx="334" cy="84"/>
          </a:xfrm>
        </p:grpSpPr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3AA05AEA-BCA8-4002-B5A7-217F9353D7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42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  <p:sp>
          <p:nvSpPr>
            <p:cNvPr id="20542" name="WordArt 62">
              <a:extLst>
                <a:ext uri="{FF2B5EF4-FFF2-40B4-BE49-F238E27FC236}">
                  <a16:creationId xmlns:a16="http://schemas.microsoft.com/office/drawing/2014/main" id="{186ED2A9-3D74-4E53-A4D2-C9D372F5AB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42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</p:grpSp>
      <p:grpSp>
        <p:nvGrpSpPr>
          <p:cNvPr id="20543" name="Group 63">
            <a:extLst>
              <a:ext uri="{FF2B5EF4-FFF2-40B4-BE49-F238E27FC236}">
                <a16:creationId xmlns:a16="http://schemas.microsoft.com/office/drawing/2014/main" id="{1BE05F94-CD40-4D0D-B228-9147C70BDC7C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4914900"/>
            <a:ext cx="396875" cy="133350"/>
            <a:chOff x="4690" y="4287"/>
            <a:chExt cx="250" cy="84"/>
          </a:xfrm>
        </p:grpSpPr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233A3EBB-E9DE-4BA5-B4E3-8FCCF7B313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0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653EBD02-EBA3-4099-BAA8-4537D0E1C3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1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</p:grpSp>
      <p:grpSp>
        <p:nvGrpSpPr>
          <p:cNvPr id="20546" name="Group 66">
            <a:extLst>
              <a:ext uri="{FF2B5EF4-FFF2-40B4-BE49-F238E27FC236}">
                <a16:creationId xmlns:a16="http://schemas.microsoft.com/office/drawing/2014/main" id="{E50EF0BF-1DE7-43C1-A215-381691654701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7750175"/>
            <a:ext cx="396875" cy="133350"/>
            <a:chOff x="1471" y="5789"/>
            <a:chExt cx="250" cy="84"/>
          </a:xfrm>
        </p:grpSpPr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DAA8ECAD-7910-400F-BDB6-E5393BD521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2D1B5743-3C97-491E-8208-E1011E17E9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</p:grpSp>
      <p:grpSp>
        <p:nvGrpSpPr>
          <p:cNvPr id="20549" name="Group 69">
            <a:extLst>
              <a:ext uri="{FF2B5EF4-FFF2-40B4-BE49-F238E27FC236}">
                <a16:creationId xmlns:a16="http://schemas.microsoft.com/office/drawing/2014/main" id="{A21B6DAC-DFB5-4B63-B50D-C648A2EE6365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9326563"/>
            <a:ext cx="396875" cy="133350"/>
            <a:chOff x="1471" y="5933"/>
            <a:chExt cx="250" cy="84"/>
          </a:xfrm>
        </p:grpSpPr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692FDAF3-24A7-4B14-A1B1-1DF5EA2A91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9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E1518854-C037-45FD-A1E9-0F5BEA95A9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9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</p:grpSp>
      <p:grpSp>
        <p:nvGrpSpPr>
          <p:cNvPr id="20552" name="Group 72">
            <a:extLst>
              <a:ext uri="{FF2B5EF4-FFF2-40B4-BE49-F238E27FC236}">
                <a16:creationId xmlns:a16="http://schemas.microsoft.com/office/drawing/2014/main" id="{F6F6E97E-AB8C-47DB-B244-C0608EE0D20B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8066088"/>
            <a:ext cx="396875" cy="133350"/>
            <a:chOff x="1471" y="6129"/>
            <a:chExt cx="250" cy="84"/>
          </a:xfrm>
        </p:grpSpPr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29101EBD-4A69-4209-86A2-7699C71B81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1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9DF295DB-A4C1-4141-89B5-A147FF5FCF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1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</p:grpSp>
      <p:grpSp>
        <p:nvGrpSpPr>
          <p:cNvPr id="20555" name="Group 75">
            <a:extLst>
              <a:ext uri="{FF2B5EF4-FFF2-40B4-BE49-F238E27FC236}">
                <a16:creationId xmlns:a16="http://schemas.microsoft.com/office/drawing/2014/main" id="{EAE5E111-49C9-4601-8C50-58F4F7FA9747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335963"/>
            <a:ext cx="396875" cy="133350"/>
            <a:chOff x="1471" y="6356"/>
            <a:chExt cx="250" cy="84"/>
          </a:xfrm>
        </p:grpSpPr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0C44EF0D-2F56-437E-A98B-75C5C44D65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3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C686145A-A70A-4050-A2EA-2B7A82215B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3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</p:grpSp>
      <p:grpSp>
        <p:nvGrpSpPr>
          <p:cNvPr id="20558" name="Group 78">
            <a:extLst>
              <a:ext uri="{FF2B5EF4-FFF2-40B4-BE49-F238E27FC236}">
                <a16:creationId xmlns:a16="http://schemas.microsoft.com/office/drawing/2014/main" id="{FA91D42F-E0E7-4725-B764-CB0B56C60B41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951538"/>
            <a:ext cx="396875" cy="133350"/>
            <a:chOff x="5122" y="4287"/>
            <a:chExt cx="250" cy="84"/>
          </a:xfrm>
        </p:grpSpPr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399F7E9B-4B0E-4E81-B19A-52B3D842E6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2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035880C8-D798-4D29-9CAC-57EB83DE39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3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</p:grpSp>
      <p:grpSp>
        <p:nvGrpSpPr>
          <p:cNvPr id="20561" name="Group 81">
            <a:extLst>
              <a:ext uri="{FF2B5EF4-FFF2-40B4-BE49-F238E27FC236}">
                <a16:creationId xmlns:a16="http://schemas.microsoft.com/office/drawing/2014/main" id="{5E3468F4-5D6E-4253-810D-68362BC3EF2F}"/>
              </a:ext>
            </a:extLst>
          </p:cNvPr>
          <p:cNvGrpSpPr>
            <a:grpSpLocks/>
          </p:cNvGrpSpPr>
          <p:nvPr/>
        </p:nvGrpSpPr>
        <p:grpSpPr bwMode="auto">
          <a:xfrm>
            <a:off x="6383338" y="3252788"/>
            <a:ext cx="396875" cy="133350"/>
            <a:chOff x="4712" y="4484"/>
            <a:chExt cx="250" cy="84"/>
          </a:xfrm>
        </p:grpSpPr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C7979C8F-0355-4B37-9997-AE06F47424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5CF2F1FB-F5FF-4F7D-882E-37F96E2194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</p:grpSp>
      <p:grpSp>
        <p:nvGrpSpPr>
          <p:cNvPr id="20564" name="Group 84">
            <a:extLst>
              <a:ext uri="{FF2B5EF4-FFF2-40B4-BE49-F238E27FC236}">
                <a16:creationId xmlns:a16="http://schemas.microsoft.com/office/drawing/2014/main" id="{222D5F4E-8ACF-4672-9F91-F983D912DA98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2709863"/>
            <a:ext cx="396875" cy="133350"/>
            <a:chOff x="4712" y="4628"/>
            <a:chExt cx="250" cy="84"/>
          </a:xfrm>
        </p:grpSpPr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E0F8EDCA-B94C-4DAA-B8E4-DFA6FA9147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6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9BE010B6-AEB9-45EF-AC47-5B302873E9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6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</p:grpSp>
      <p:grpSp>
        <p:nvGrpSpPr>
          <p:cNvPr id="20567" name="Group 87">
            <a:extLst>
              <a:ext uri="{FF2B5EF4-FFF2-40B4-BE49-F238E27FC236}">
                <a16:creationId xmlns:a16="http://schemas.microsoft.com/office/drawing/2014/main" id="{346F3A37-722C-4B67-BF7B-3837B967EF67}"/>
              </a:ext>
            </a:extLst>
          </p:cNvPr>
          <p:cNvGrpSpPr>
            <a:grpSpLocks/>
          </p:cNvGrpSpPr>
          <p:nvPr/>
        </p:nvGrpSpPr>
        <p:grpSpPr bwMode="auto">
          <a:xfrm>
            <a:off x="5573713" y="6492875"/>
            <a:ext cx="396875" cy="133350"/>
            <a:chOff x="4712" y="4824"/>
            <a:chExt cx="250" cy="84"/>
          </a:xfrm>
        </p:grpSpPr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D2003941-7EA2-49C2-88F7-5CB176CF59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8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ACF31991-446A-4E5C-AE78-69BD7E7047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8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</p:grpSp>
      <p:grpSp>
        <p:nvGrpSpPr>
          <p:cNvPr id="20570" name="Group 90">
            <a:extLst>
              <a:ext uri="{FF2B5EF4-FFF2-40B4-BE49-F238E27FC236}">
                <a16:creationId xmlns:a16="http://schemas.microsoft.com/office/drawing/2014/main" id="{0242E326-0FC6-4FE5-9FCC-C7CD9A72C0F5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6086475"/>
            <a:ext cx="396875" cy="133350"/>
            <a:chOff x="4712" y="5051"/>
            <a:chExt cx="250" cy="84"/>
          </a:xfrm>
        </p:grpSpPr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8A0A53C5-0482-457A-9D40-9D5CFFFEA7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D493EA75-E563-408C-9DE7-19739281CD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</p:grpSp>
      <p:grpSp>
        <p:nvGrpSpPr>
          <p:cNvPr id="20573" name="Group 93">
            <a:extLst>
              <a:ext uri="{FF2B5EF4-FFF2-40B4-BE49-F238E27FC236}">
                <a16:creationId xmlns:a16="http://schemas.microsoft.com/office/drawing/2014/main" id="{F162A875-6E53-4711-B528-D59BA65D4A1C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850063"/>
            <a:ext cx="396875" cy="133350"/>
            <a:chOff x="1287" y="7634"/>
            <a:chExt cx="250" cy="84"/>
          </a:xfrm>
        </p:grpSpPr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497BC329-073F-45E6-BC1F-AC815799B1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7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4FA5316E-7C06-4940-B626-3A3B402501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8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</p:grp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F7BC1228-5B97-4951-AC31-C70312796688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900238"/>
            <a:ext cx="396875" cy="133350"/>
            <a:chOff x="5144" y="4484"/>
            <a:chExt cx="250" cy="84"/>
          </a:xfrm>
        </p:grpSpPr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95575C1F-F62F-4A4E-AC31-DA29F3A028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AF1724EB-E768-4087-BDA3-2898F40894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</p:grpSp>
      <p:grpSp>
        <p:nvGrpSpPr>
          <p:cNvPr id="20579" name="Group 99">
            <a:extLst>
              <a:ext uri="{FF2B5EF4-FFF2-40B4-BE49-F238E27FC236}">
                <a16:creationId xmlns:a16="http://schemas.microsoft.com/office/drawing/2014/main" id="{5F21C426-B839-46DC-8B2F-D9BEB56EC1C2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9910763"/>
            <a:ext cx="396875" cy="133350"/>
            <a:chOff x="1606" y="6954"/>
            <a:chExt cx="250" cy="84"/>
          </a:xfrm>
        </p:grpSpPr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8CD22C9E-DF8E-466E-9E3D-188A7E46D1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695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3CD595EF-EC2F-4546-88CE-938A4502EF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695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</p:grpSp>
      <p:grpSp>
        <p:nvGrpSpPr>
          <p:cNvPr id="20582" name="Group 102">
            <a:extLst>
              <a:ext uri="{FF2B5EF4-FFF2-40B4-BE49-F238E27FC236}">
                <a16:creationId xmlns:a16="http://schemas.microsoft.com/office/drawing/2014/main" id="{5F713387-6CCC-4308-A289-9A0449297036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6805613"/>
            <a:ext cx="396875" cy="133350"/>
            <a:chOff x="1606" y="7150"/>
            <a:chExt cx="250" cy="84"/>
          </a:xfrm>
        </p:grpSpPr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1AE5E3A0-7802-4189-A32B-C0EBE134F3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63338C0D-950C-46E3-86D9-3BFFFF9E3C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</p:grpSp>
      <p:grpSp>
        <p:nvGrpSpPr>
          <p:cNvPr id="20585" name="Group 105">
            <a:extLst>
              <a:ext uri="{FF2B5EF4-FFF2-40B4-BE49-F238E27FC236}">
                <a16:creationId xmlns:a16="http://schemas.microsoft.com/office/drawing/2014/main" id="{57C1B1B5-5C07-41F3-B2E0-F802B69D8487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4151313"/>
            <a:ext cx="396875" cy="133350"/>
            <a:chOff x="5144" y="5051"/>
            <a:chExt cx="250" cy="84"/>
          </a:xfrm>
        </p:grpSpPr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B5DE053B-ABBC-4E02-ACB3-70A6A2481F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A2BC9F94-1311-419D-A301-143B0F16F5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</p:grpSp>
      <p:grpSp>
        <p:nvGrpSpPr>
          <p:cNvPr id="20588" name="Group 108">
            <a:extLst>
              <a:ext uri="{FF2B5EF4-FFF2-40B4-BE49-F238E27FC236}">
                <a16:creationId xmlns:a16="http://schemas.microsoft.com/office/drawing/2014/main" id="{A87067A2-AECB-4416-9A2A-17B8766ADFA1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1215688"/>
            <a:ext cx="396875" cy="133350"/>
            <a:chOff x="1719" y="7634"/>
            <a:chExt cx="250" cy="84"/>
          </a:xfrm>
        </p:grpSpPr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9F46F358-2023-4BEC-A325-118A547301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A6303036-5C52-4B82-839B-6FBA4E6265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212AC377-FD98-4719-B109-032928DA4AFB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546100"/>
            <a:ext cx="7920038" cy="11706225"/>
            <a:chOff x="416" y="344"/>
            <a:chExt cx="4989" cy="7374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AE6745F4-D5BE-42A5-9554-9D4E48A64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357"/>
              <a:ext cx="964" cy="1361"/>
            </a:xfrm>
            <a:custGeom>
              <a:avLst/>
              <a:gdLst>
                <a:gd name="T0" fmla="*/ 850 w 964"/>
                <a:gd name="T1" fmla="*/ 1361 h 1361"/>
                <a:gd name="T2" fmla="*/ 680 w 964"/>
                <a:gd name="T3" fmla="*/ 1361 h 1361"/>
                <a:gd name="T4" fmla="*/ 680 w 964"/>
                <a:gd name="T5" fmla="*/ 1247 h 1361"/>
                <a:gd name="T6" fmla="*/ 510 w 964"/>
                <a:gd name="T7" fmla="*/ 1247 h 1361"/>
                <a:gd name="T8" fmla="*/ 510 w 964"/>
                <a:gd name="T9" fmla="*/ 1304 h 1361"/>
                <a:gd name="T10" fmla="*/ 340 w 964"/>
                <a:gd name="T11" fmla="*/ 1304 h 1361"/>
                <a:gd name="T12" fmla="*/ 340 w 964"/>
                <a:gd name="T13" fmla="*/ 1190 h 1361"/>
                <a:gd name="T14" fmla="*/ 283 w 964"/>
                <a:gd name="T15" fmla="*/ 1190 h 1361"/>
                <a:gd name="T16" fmla="*/ 283 w 964"/>
                <a:gd name="T17" fmla="*/ 1134 h 1361"/>
                <a:gd name="T18" fmla="*/ 340 w 964"/>
                <a:gd name="T19" fmla="*/ 1134 h 1361"/>
                <a:gd name="T20" fmla="*/ 340 w 964"/>
                <a:gd name="T21" fmla="*/ 1020 h 1361"/>
                <a:gd name="T22" fmla="*/ 226 w 964"/>
                <a:gd name="T23" fmla="*/ 1020 h 1361"/>
                <a:gd name="T24" fmla="*/ 226 w 964"/>
                <a:gd name="T25" fmla="*/ 907 h 1361"/>
                <a:gd name="T26" fmla="*/ 0 w 964"/>
                <a:gd name="T27" fmla="*/ 907 h 1361"/>
                <a:gd name="T28" fmla="*/ 0 w 964"/>
                <a:gd name="T29" fmla="*/ 623 h 1361"/>
                <a:gd name="T30" fmla="*/ 170 w 964"/>
                <a:gd name="T31" fmla="*/ 623 h 1361"/>
                <a:gd name="T32" fmla="*/ 170 w 964"/>
                <a:gd name="T33" fmla="*/ 453 h 1361"/>
                <a:gd name="T34" fmla="*/ 113 w 964"/>
                <a:gd name="T35" fmla="*/ 453 h 1361"/>
                <a:gd name="T36" fmla="*/ 113 w 964"/>
                <a:gd name="T37" fmla="*/ 340 h 1361"/>
                <a:gd name="T38" fmla="*/ 170 w 964"/>
                <a:gd name="T39" fmla="*/ 340 h 1361"/>
                <a:gd name="T40" fmla="*/ 170 w 964"/>
                <a:gd name="T41" fmla="*/ 227 h 1361"/>
                <a:gd name="T42" fmla="*/ 113 w 964"/>
                <a:gd name="T43" fmla="*/ 227 h 1361"/>
                <a:gd name="T44" fmla="*/ 113 w 964"/>
                <a:gd name="T45" fmla="*/ 56 h 1361"/>
                <a:gd name="T46" fmla="*/ 170 w 964"/>
                <a:gd name="T47" fmla="*/ 56 h 1361"/>
                <a:gd name="T48" fmla="*/ 170 w 964"/>
                <a:gd name="T49" fmla="*/ 0 h 1361"/>
                <a:gd name="T50" fmla="*/ 226 w 964"/>
                <a:gd name="T51" fmla="*/ 0 h 1361"/>
                <a:gd name="T52" fmla="*/ 226 w 964"/>
                <a:gd name="T53" fmla="*/ 56 h 1361"/>
                <a:gd name="T54" fmla="*/ 340 w 964"/>
                <a:gd name="T55" fmla="*/ 56 h 1361"/>
                <a:gd name="T56" fmla="*/ 340 w 964"/>
                <a:gd name="T57" fmla="*/ 113 h 1361"/>
                <a:gd name="T58" fmla="*/ 396 w 964"/>
                <a:gd name="T59" fmla="*/ 113 h 1361"/>
                <a:gd name="T60" fmla="*/ 396 w 964"/>
                <a:gd name="T61" fmla="*/ 283 h 1361"/>
                <a:gd name="T62" fmla="*/ 510 w 964"/>
                <a:gd name="T63" fmla="*/ 283 h 1361"/>
                <a:gd name="T64" fmla="*/ 510 w 964"/>
                <a:gd name="T65" fmla="*/ 340 h 1361"/>
                <a:gd name="T66" fmla="*/ 453 w 964"/>
                <a:gd name="T67" fmla="*/ 340 h 1361"/>
                <a:gd name="T68" fmla="*/ 453 w 964"/>
                <a:gd name="T69" fmla="*/ 397 h 1361"/>
                <a:gd name="T70" fmla="*/ 510 w 964"/>
                <a:gd name="T71" fmla="*/ 397 h 1361"/>
                <a:gd name="T72" fmla="*/ 510 w 964"/>
                <a:gd name="T73" fmla="*/ 510 h 1361"/>
                <a:gd name="T74" fmla="*/ 567 w 964"/>
                <a:gd name="T75" fmla="*/ 510 h 1361"/>
                <a:gd name="T76" fmla="*/ 567 w 964"/>
                <a:gd name="T77" fmla="*/ 680 h 1361"/>
                <a:gd name="T78" fmla="*/ 737 w 964"/>
                <a:gd name="T79" fmla="*/ 680 h 1361"/>
                <a:gd name="T80" fmla="*/ 737 w 964"/>
                <a:gd name="T81" fmla="*/ 737 h 1361"/>
                <a:gd name="T82" fmla="*/ 964 w 964"/>
                <a:gd name="T83" fmla="*/ 737 h 1361"/>
                <a:gd name="T84" fmla="*/ 964 w 964"/>
                <a:gd name="T85" fmla="*/ 794 h 1361"/>
                <a:gd name="T86" fmla="*/ 850 w 964"/>
                <a:gd name="T87" fmla="*/ 794 h 1361"/>
                <a:gd name="T88" fmla="*/ 850 w 964"/>
                <a:gd name="T89" fmla="*/ 850 h 1361"/>
                <a:gd name="T90" fmla="*/ 850 w 964"/>
                <a:gd name="T91" fmla="*/ 907 h 1361"/>
                <a:gd name="T92" fmla="*/ 907 w 964"/>
                <a:gd name="T93" fmla="*/ 907 h 1361"/>
                <a:gd name="T94" fmla="*/ 907 w 964"/>
                <a:gd name="T95" fmla="*/ 1077 h 1361"/>
                <a:gd name="T96" fmla="*/ 793 w 964"/>
                <a:gd name="T97" fmla="*/ 1077 h 1361"/>
                <a:gd name="T98" fmla="*/ 793 w 964"/>
                <a:gd name="T99" fmla="*/ 1190 h 1361"/>
                <a:gd name="T100" fmla="*/ 737 w 964"/>
                <a:gd name="T101" fmla="*/ 1190 h 1361"/>
                <a:gd name="T102" fmla="*/ 737 w 964"/>
                <a:gd name="T103" fmla="*/ 1247 h 1361"/>
                <a:gd name="T104" fmla="*/ 793 w 964"/>
                <a:gd name="T105" fmla="*/ 1247 h 1361"/>
                <a:gd name="T106" fmla="*/ 793 w 964"/>
                <a:gd name="T107" fmla="*/ 1304 h 1361"/>
                <a:gd name="T108" fmla="*/ 850 w 964"/>
                <a:gd name="T109" fmla="*/ 1304 h 1361"/>
                <a:gd name="T110" fmla="*/ 850 w 964"/>
                <a:gd name="T11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1361">
                  <a:moveTo>
                    <a:pt x="850" y="1361"/>
                  </a:moveTo>
                  <a:lnTo>
                    <a:pt x="680" y="1361"/>
                  </a:lnTo>
                  <a:lnTo>
                    <a:pt x="680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340" y="1304"/>
                  </a:lnTo>
                  <a:lnTo>
                    <a:pt x="340" y="1190"/>
                  </a:lnTo>
                  <a:lnTo>
                    <a:pt x="283" y="1190"/>
                  </a:lnTo>
                  <a:lnTo>
                    <a:pt x="283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6" y="1020"/>
                  </a:lnTo>
                  <a:lnTo>
                    <a:pt x="226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170" y="623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850" y="794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07" y="1077"/>
                  </a:lnTo>
                  <a:lnTo>
                    <a:pt x="793" y="1077"/>
                  </a:lnTo>
                  <a:lnTo>
                    <a:pt x="793" y="1190"/>
                  </a:lnTo>
                  <a:lnTo>
                    <a:pt x="737" y="1190"/>
                  </a:lnTo>
                  <a:lnTo>
                    <a:pt x="737" y="1247"/>
                  </a:lnTo>
                  <a:lnTo>
                    <a:pt x="793" y="1247"/>
                  </a:lnTo>
                  <a:lnTo>
                    <a:pt x="793" y="1304"/>
                  </a:lnTo>
                  <a:lnTo>
                    <a:pt x="850" y="1304"/>
                  </a:lnTo>
                  <a:lnTo>
                    <a:pt x="85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Rectangle 6">
              <a:extLst>
                <a:ext uri="{FF2B5EF4-FFF2-40B4-BE49-F238E27FC236}">
                  <a16:creationId xmlns:a16="http://schemas.microsoft.com/office/drawing/2014/main" id="{BDBCB894-9233-49D7-AD1A-D567AFF58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810"/>
              <a:ext cx="57" cy="17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E9E9591A-959A-41CF-8DDF-9DE028624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620"/>
              <a:ext cx="1304" cy="1474"/>
            </a:xfrm>
            <a:custGeom>
              <a:avLst/>
              <a:gdLst>
                <a:gd name="T0" fmla="*/ 964 w 1304"/>
                <a:gd name="T1" fmla="*/ 1417 h 1474"/>
                <a:gd name="T2" fmla="*/ 907 w 1304"/>
                <a:gd name="T3" fmla="*/ 1304 h 1474"/>
                <a:gd name="T4" fmla="*/ 964 w 1304"/>
                <a:gd name="T5" fmla="*/ 1190 h 1474"/>
                <a:gd name="T6" fmla="*/ 1020 w 1304"/>
                <a:gd name="T7" fmla="*/ 1134 h 1474"/>
                <a:gd name="T8" fmla="*/ 1077 w 1304"/>
                <a:gd name="T9" fmla="*/ 1077 h 1474"/>
                <a:gd name="T10" fmla="*/ 1134 w 1304"/>
                <a:gd name="T11" fmla="*/ 907 h 1474"/>
                <a:gd name="T12" fmla="*/ 1247 w 1304"/>
                <a:gd name="T13" fmla="*/ 850 h 1474"/>
                <a:gd name="T14" fmla="*/ 1304 w 1304"/>
                <a:gd name="T15" fmla="*/ 680 h 1474"/>
                <a:gd name="T16" fmla="*/ 1247 w 1304"/>
                <a:gd name="T17" fmla="*/ 623 h 1474"/>
                <a:gd name="T18" fmla="*/ 1304 w 1304"/>
                <a:gd name="T19" fmla="*/ 510 h 1474"/>
                <a:gd name="T20" fmla="*/ 1247 w 1304"/>
                <a:gd name="T21" fmla="*/ 453 h 1474"/>
                <a:gd name="T22" fmla="*/ 1304 w 1304"/>
                <a:gd name="T23" fmla="*/ 340 h 1474"/>
                <a:gd name="T24" fmla="*/ 1134 w 1304"/>
                <a:gd name="T25" fmla="*/ 283 h 1474"/>
                <a:gd name="T26" fmla="*/ 1077 w 1304"/>
                <a:gd name="T27" fmla="*/ 226 h 1474"/>
                <a:gd name="T28" fmla="*/ 1020 w 1304"/>
                <a:gd name="T29" fmla="*/ 170 h 1474"/>
                <a:gd name="T30" fmla="*/ 793 w 1304"/>
                <a:gd name="T31" fmla="*/ 56 h 1474"/>
                <a:gd name="T32" fmla="*/ 623 w 1304"/>
                <a:gd name="T33" fmla="*/ 0 h 1474"/>
                <a:gd name="T34" fmla="*/ 567 w 1304"/>
                <a:gd name="T35" fmla="*/ 56 h 1474"/>
                <a:gd name="T36" fmla="*/ 510 w 1304"/>
                <a:gd name="T37" fmla="*/ 113 h 1474"/>
                <a:gd name="T38" fmla="*/ 453 w 1304"/>
                <a:gd name="T39" fmla="*/ 56 h 1474"/>
                <a:gd name="T40" fmla="*/ 340 w 1304"/>
                <a:gd name="T41" fmla="*/ 226 h 1474"/>
                <a:gd name="T42" fmla="*/ 283 w 1304"/>
                <a:gd name="T43" fmla="*/ 283 h 1474"/>
                <a:gd name="T44" fmla="*/ 226 w 1304"/>
                <a:gd name="T45" fmla="*/ 340 h 1474"/>
                <a:gd name="T46" fmla="*/ 56 w 1304"/>
                <a:gd name="T47" fmla="*/ 397 h 1474"/>
                <a:gd name="T48" fmla="*/ 0 w 1304"/>
                <a:gd name="T49" fmla="*/ 453 h 1474"/>
                <a:gd name="T50" fmla="*/ 56 w 1304"/>
                <a:gd name="T51" fmla="*/ 567 h 1474"/>
                <a:gd name="T52" fmla="*/ 170 w 1304"/>
                <a:gd name="T53" fmla="*/ 680 h 1474"/>
                <a:gd name="T54" fmla="*/ 226 w 1304"/>
                <a:gd name="T55" fmla="*/ 737 h 1474"/>
                <a:gd name="T56" fmla="*/ 340 w 1304"/>
                <a:gd name="T57" fmla="*/ 793 h 1474"/>
                <a:gd name="T58" fmla="*/ 396 w 1304"/>
                <a:gd name="T59" fmla="*/ 850 h 1474"/>
                <a:gd name="T60" fmla="*/ 510 w 1304"/>
                <a:gd name="T61" fmla="*/ 1020 h 1474"/>
                <a:gd name="T62" fmla="*/ 453 w 1304"/>
                <a:gd name="T63" fmla="*/ 1077 h 1474"/>
                <a:gd name="T64" fmla="*/ 510 w 1304"/>
                <a:gd name="T65" fmla="*/ 1134 h 1474"/>
                <a:gd name="T66" fmla="*/ 567 w 1304"/>
                <a:gd name="T67" fmla="*/ 1247 h 1474"/>
                <a:gd name="T68" fmla="*/ 737 w 1304"/>
                <a:gd name="T69" fmla="*/ 1417 h 1474"/>
                <a:gd name="T70" fmla="*/ 964 w 1304"/>
                <a:gd name="T71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474">
                  <a:moveTo>
                    <a:pt x="964" y="1474"/>
                  </a:moveTo>
                  <a:lnTo>
                    <a:pt x="964" y="1417"/>
                  </a:lnTo>
                  <a:lnTo>
                    <a:pt x="907" y="1417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190"/>
                  </a:lnTo>
                  <a:lnTo>
                    <a:pt x="964" y="1134"/>
                  </a:lnTo>
                  <a:lnTo>
                    <a:pt x="1020" y="1134"/>
                  </a:lnTo>
                  <a:lnTo>
                    <a:pt x="1020" y="1077"/>
                  </a:lnTo>
                  <a:lnTo>
                    <a:pt x="1077" y="1077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850"/>
                  </a:lnTo>
                  <a:lnTo>
                    <a:pt x="1247" y="850"/>
                  </a:lnTo>
                  <a:lnTo>
                    <a:pt x="1247" y="680"/>
                  </a:lnTo>
                  <a:lnTo>
                    <a:pt x="1304" y="680"/>
                  </a:lnTo>
                  <a:lnTo>
                    <a:pt x="1304" y="623"/>
                  </a:lnTo>
                  <a:lnTo>
                    <a:pt x="1247" y="623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283"/>
                  </a:lnTo>
                  <a:lnTo>
                    <a:pt x="1134" y="283"/>
                  </a:lnTo>
                  <a:lnTo>
                    <a:pt x="1134" y="226"/>
                  </a:lnTo>
                  <a:lnTo>
                    <a:pt x="1077" y="226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56"/>
                  </a:lnTo>
                  <a:lnTo>
                    <a:pt x="793" y="56"/>
                  </a:lnTo>
                  <a:lnTo>
                    <a:pt x="793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453" y="56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3"/>
                  </a:lnTo>
                  <a:lnTo>
                    <a:pt x="340" y="793"/>
                  </a:lnTo>
                  <a:lnTo>
                    <a:pt x="340" y="850"/>
                  </a:lnTo>
                  <a:lnTo>
                    <a:pt x="396" y="850"/>
                  </a:lnTo>
                  <a:lnTo>
                    <a:pt x="396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134"/>
                  </a:lnTo>
                  <a:lnTo>
                    <a:pt x="510" y="1134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417"/>
                  </a:lnTo>
                  <a:lnTo>
                    <a:pt x="737" y="1417"/>
                  </a:lnTo>
                  <a:lnTo>
                    <a:pt x="737" y="1474"/>
                  </a:lnTo>
                  <a:lnTo>
                    <a:pt x="964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EB046D1A-0226-4A02-8CDF-9DB737AEF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563"/>
              <a:ext cx="737" cy="624"/>
            </a:xfrm>
            <a:custGeom>
              <a:avLst/>
              <a:gdLst>
                <a:gd name="T0" fmla="*/ 737 w 737"/>
                <a:gd name="T1" fmla="*/ 113 h 624"/>
                <a:gd name="T2" fmla="*/ 624 w 737"/>
                <a:gd name="T3" fmla="*/ 113 h 624"/>
                <a:gd name="T4" fmla="*/ 624 w 737"/>
                <a:gd name="T5" fmla="*/ 0 h 624"/>
                <a:gd name="T6" fmla="*/ 567 w 737"/>
                <a:gd name="T7" fmla="*/ 0 h 624"/>
                <a:gd name="T8" fmla="*/ 565 w 737"/>
                <a:gd name="T9" fmla="*/ 59 h 624"/>
                <a:gd name="T10" fmla="*/ 510 w 737"/>
                <a:gd name="T11" fmla="*/ 57 h 624"/>
                <a:gd name="T12" fmla="*/ 510 w 737"/>
                <a:gd name="T13" fmla="*/ 113 h 624"/>
                <a:gd name="T14" fmla="*/ 454 w 737"/>
                <a:gd name="T15" fmla="*/ 113 h 624"/>
                <a:gd name="T16" fmla="*/ 454 w 737"/>
                <a:gd name="T17" fmla="*/ 170 h 624"/>
                <a:gd name="T18" fmla="*/ 397 w 737"/>
                <a:gd name="T19" fmla="*/ 170 h 624"/>
                <a:gd name="T20" fmla="*/ 397 w 737"/>
                <a:gd name="T21" fmla="*/ 227 h 624"/>
                <a:gd name="T22" fmla="*/ 340 w 737"/>
                <a:gd name="T23" fmla="*/ 227 h 624"/>
                <a:gd name="T24" fmla="*/ 340 w 737"/>
                <a:gd name="T25" fmla="*/ 283 h 624"/>
                <a:gd name="T26" fmla="*/ 227 w 737"/>
                <a:gd name="T27" fmla="*/ 283 h 624"/>
                <a:gd name="T28" fmla="*/ 227 w 737"/>
                <a:gd name="T29" fmla="*/ 227 h 624"/>
                <a:gd name="T30" fmla="*/ 170 w 737"/>
                <a:gd name="T31" fmla="*/ 227 h 624"/>
                <a:gd name="T32" fmla="*/ 170 w 737"/>
                <a:gd name="T33" fmla="*/ 113 h 624"/>
                <a:gd name="T34" fmla="*/ 57 w 737"/>
                <a:gd name="T35" fmla="*/ 113 h 624"/>
                <a:gd name="T36" fmla="*/ 57 w 737"/>
                <a:gd name="T37" fmla="*/ 340 h 624"/>
                <a:gd name="T38" fmla="*/ 0 w 737"/>
                <a:gd name="T39" fmla="*/ 340 h 624"/>
                <a:gd name="T40" fmla="*/ 0 w 737"/>
                <a:gd name="T41" fmla="*/ 397 h 624"/>
                <a:gd name="T42" fmla="*/ 0 w 737"/>
                <a:gd name="T43" fmla="*/ 454 h 624"/>
                <a:gd name="T44" fmla="*/ 57 w 737"/>
                <a:gd name="T45" fmla="*/ 454 h 624"/>
                <a:gd name="T46" fmla="*/ 57 w 737"/>
                <a:gd name="T47" fmla="*/ 510 h 624"/>
                <a:gd name="T48" fmla="*/ 113 w 737"/>
                <a:gd name="T49" fmla="*/ 510 h 624"/>
                <a:gd name="T50" fmla="*/ 113 w 737"/>
                <a:gd name="T51" fmla="*/ 624 h 624"/>
                <a:gd name="T52" fmla="*/ 284 w 737"/>
                <a:gd name="T53" fmla="*/ 624 h 624"/>
                <a:gd name="T54" fmla="*/ 284 w 737"/>
                <a:gd name="T55" fmla="*/ 510 h 624"/>
                <a:gd name="T56" fmla="*/ 340 w 737"/>
                <a:gd name="T57" fmla="*/ 510 h 624"/>
                <a:gd name="T58" fmla="*/ 340 w 737"/>
                <a:gd name="T59" fmla="*/ 454 h 624"/>
                <a:gd name="T60" fmla="*/ 510 w 737"/>
                <a:gd name="T61" fmla="*/ 454 h 624"/>
                <a:gd name="T62" fmla="*/ 510 w 737"/>
                <a:gd name="T63" fmla="*/ 397 h 624"/>
                <a:gd name="T64" fmla="*/ 567 w 737"/>
                <a:gd name="T65" fmla="*/ 397 h 624"/>
                <a:gd name="T66" fmla="*/ 567 w 737"/>
                <a:gd name="T67" fmla="*/ 340 h 624"/>
                <a:gd name="T68" fmla="*/ 624 w 737"/>
                <a:gd name="T69" fmla="*/ 340 h 624"/>
                <a:gd name="T70" fmla="*/ 624 w 737"/>
                <a:gd name="T71" fmla="*/ 283 h 624"/>
                <a:gd name="T72" fmla="*/ 737 w 737"/>
                <a:gd name="T73" fmla="*/ 283 h 624"/>
                <a:gd name="T74" fmla="*/ 737 w 737"/>
                <a:gd name="T7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624">
                  <a:moveTo>
                    <a:pt x="737" y="113"/>
                  </a:move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5" y="59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284" y="624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B91AF0E4-B89A-436B-8ABF-6AA592CD2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4826"/>
              <a:ext cx="1587" cy="1587"/>
            </a:xfrm>
            <a:custGeom>
              <a:avLst/>
              <a:gdLst>
                <a:gd name="T0" fmla="*/ 1247 w 1587"/>
                <a:gd name="T1" fmla="*/ 1587 h 1587"/>
                <a:gd name="T2" fmla="*/ 1191 w 1587"/>
                <a:gd name="T3" fmla="*/ 1531 h 1587"/>
                <a:gd name="T4" fmla="*/ 964 w 1587"/>
                <a:gd name="T5" fmla="*/ 1587 h 1587"/>
                <a:gd name="T6" fmla="*/ 907 w 1587"/>
                <a:gd name="T7" fmla="*/ 1531 h 1587"/>
                <a:gd name="T8" fmla="*/ 794 w 1587"/>
                <a:gd name="T9" fmla="*/ 1474 h 1587"/>
                <a:gd name="T10" fmla="*/ 680 w 1587"/>
                <a:gd name="T11" fmla="*/ 1531 h 1587"/>
                <a:gd name="T12" fmla="*/ 624 w 1587"/>
                <a:gd name="T13" fmla="*/ 1417 h 1587"/>
                <a:gd name="T14" fmla="*/ 567 w 1587"/>
                <a:gd name="T15" fmla="*/ 1361 h 1587"/>
                <a:gd name="T16" fmla="*/ 624 w 1587"/>
                <a:gd name="T17" fmla="*/ 1304 h 1587"/>
                <a:gd name="T18" fmla="*/ 567 w 1587"/>
                <a:gd name="T19" fmla="*/ 1191 h 1587"/>
                <a:gd name="T20" fmla="*/ 453 w 1587"/>
                <a:gd name="T21" fmla="*/ 1020 h 1587"/>
                <a:gd name="T22" fmla="*/ 397 w 1587"/>
                <a:gd name="T23" fmla="*/ 907 h 1587"/>
                <a:gd name="T24" fmla="*/ 453 w 1587"/>
                <a:gd name="T25" fmla="*/ 850 h 1587"/>
                <a:gd name="T26" fmla="*/ 340 w 1587"/>
                <a:gd name="T27" fmla="*/ 794 h 1587"/>
                <a:gd name="T28" fmla="*/ 227 w 1587"/>
                <a:gd name="T29" fmla="*/ 737 h 1587"/>
                <a:gd name="T30" fmla="*/ 170 w 1587"/>
                <a:gd name="T31" fmla="*/ 680 h 1587"/>
                <a:gd name="T32" fmla="*/ 0 w 1587"/>
                <a:gd name="T33" fmla="*/ 453 h 1587"/>
                <a:gd name="T34" fmla="*/ 57 w 1587"/>
                <a:gd name="T35" fmla="*/ 283 h 1587"/>
                <a:gd name="T36" fmla="*/ 567 w 1587"/>
                <a:gd name="T37" fmla="*/ 170 h 1587"/>
                <a:gd name="T38" fmla="*/ 624 w 1587"/>
                <a:gd name="T39" fmla="*/ 57 h 1587"/>
                <a:gd name="T40" fmla="*/ 680 w 1587"/>
                <a:gd name="T41" fmla="*/ 113 h 1587"/>
                <a:gd name="T42" fmla="*/ 737 w 1587"/>
                <a:gd name="T43" fmla="*/ 170 h 1587"/>
                <a:gd name="T44" fmla="*/ 964 w 1587"/>
                <a:gd name="T45" fmla="*/ 170 h 1587"/>
                <a:gd name="T46" fmla="*/ 907 w 1587"/>
                <a:gd name="T47" fmla="*/ 113 h 1587"/>
                <a:gd name="T48" fmla="*/ 1020 w 1587"/>
                <a:gd name="T49" fmla="*/ 57 h 1587"/>
                <a:gd name="T50" fmla="*/ 1361 w 1587"/>
                <a:gd name="T51" fmla="*/ 0 h 1587"/>
                <a:gd name="T52" fmla="*/ 1417 w 1587"/>
                <a:gd name="T53" fmla="*/ 57 h 1587"/>
                <a:gd name="T54" fmla="*/ 1304 w 1587"/>
                <a:gd name="T55" fmla="*/ 170 h 1587"/>
                <a:gd name="T56" fmla="*/ 1361 w 1587"/>
                <a:gd name="T57" fmla="*/ 340 h 1587"/>
                <a:gd name="T58" fmla="*/ 1417 w 1587"/>
                <a:gd name="T59" fmla="*/ 397 h 1587"/>
                <a:gd name="T60" fmla="*/ 1531 w 1587"/>
                <a:gd name="T61" fmla="*/ 340 h 1587"/>
                <a:gd name="T62" fmla="*/ 1587 w 1587"/>
                <a:gd name="T63" fmla="*/ 283 h 1587"/>
                <a:gd name="T64" fmla="*/ 1531 w 1587"/>
                <a:gd name="T65" fmla="*/ 453 h 1587"/>
                <a:gd name="T66" fmla="*/ 1474 w 1587"/>
                <a:gd name="T67" fmla="*/ 567 h 1587"/>
                <a:gd name="T68" fmla="*/ 1531 w 1587"/>
                <a:gd name="T69" fmla="*/ 624 h 1587"/>
                <a:gd name="T70" fmla="*/ 1474 w 1587"/>
                <a:gd name="T71" fmla="*/ 737 h 1587"/>
                <a:gd name="T72" fmla="*/ 1417 w 1587"/>
                <a:gd name="T73" fmla="*/ 794 h 1587"/>
                <a:gd name="T74" fmla="*/ 1361 w 1587"/>
                <a:gd name="T75" fmla="*/ 850 h 1587"/>
                <a:gd name="T76" fmla="*/ 1304 w 1587"/>
                <a:gd name="T77" fmla="*/ 907 h 1587"/>
                <a:gd name="T78" fmla="*/ 1247 w 1587"/>
                <a:gd name="T79" fmla="*/ 964 h 1587"/>
                <a:gd name="T80" fmla="*/ 1134 w 1587"/>
                <a:gd name="T81" fmla="*/ 1020 h 1587"/>
                <a:gd name="T82" fmla="*/ 1077 w 1587"/>
                <a:gd name="T83" fmla="*/ 964 h 1587"/>
                <a:gd name="T84" fmla="*/ 964 w 1587"/>
                <a:gd name="T85" fmla="*/ 850 h 1587"/>
                <a:gd name="T86" fmla="*/ 907 w 1587"/>
                <a:gd name="T87" fmla="*/ 1077 h 1587"/>
                <a:gd name="T88" fmla="*/ 964 w 1587"/>
                <a:gd name="T89" fmla="*/ 1191 h 1587"/>
                <a:gd name="T90" fmla="*/ 1020 w 1587"/>
                <a:gd name="T91" fmla="*/ 1247 h 1587"/>
                <a:gd name="T92" fmla="*/ 1247 w 1587"/>
                <a:gd name="T93" fmla="*/ 1361 h 1587"/>
                <a:gd name="T94" fmla="*/ 1361 w 1587"/>
                <a:gd name="T95" fmla="*/ 147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7" h="1587">
                  <a:moveTo>
                    <a:pt x="1361" y="1587"/>
                  </a:moveTo>
                  <a:lnTo>
                    <a:pt x="1247" y="1587"/>
                  </a:lnTo>
                  <a:lnTo>
                    <a:pt x="1247" y="1531"/>
                  </a:lnTo>
                  <a:lnTo>
                    <a:pt x="1191" y="1531"/>
                  </a:lnTo>
                  <a:lnTo>
                    <a:pt x="1191" y="1587"/>
                  </a:lnTo>
                  <a:lnTo>
                    <a:pt x="964" y="1587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474"/>
                  </a:lnTo>
                  <a:lnTo>
                    <a:pt x="794" y="1474"/>
                  </a:lnTo>
                  <a:lnTo>
                    <a:pt x="794" y="1531"/>
                  </a:lnTo>
                  <a:lnTo>
                    <a:pt x="680" y="1531"/>
                  </a:lnTo>
                  <a:lnTo>
                    <a:pt x="680" y="1417"/>
                  </a:lnTo>
                  <a:lnTo>
                    <a:pt x="624" y="1417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020"/>
                  </a:lnTo>
                  <a:lnTo>
                    <a:pt x="453" y="1020"/>
                  </a:lnTo>
                  <a:lnTo>
                    <a:pt x="397" y="1020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361" y="0"/>
                  </a:lnTo>
                  <a:lnTo>
                    <a:pt x="1359" y="58"/>
                  </a:lnTo>
                  <a:lnTo>
                    <a:pt x="1417" y="57"/>
                  </a:lnTo>
                  <a:lnTo>
                    <a:pt x="1417" y="170"/>
                  </a:lnTo>
                  <a:lnTo>
                    <a:pt x="1304" y="170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17" y="397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283"/>
                  </a:lnTo>
                  <a:lnTo>
                    <a:pt x="1587" y="283"/>
                  </a:lnTo>
                  <a:lnTo>
                    <a:pt x="1587" y="453"/>
                  </a:lnTo>
                  <a:lnTo>
                    <a:pt x="1531" y="453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624"/>
                  </a:lnTo>
                  <a:lnTo>
                    <a:pt x="1531" y="624"/>
                  </a:lnTo>
                  <a:lnTo>
                    <a:pt x="1531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850"/>
                  </a:lnTo>
                  <a:lnTo>
                    <a:pt x="1361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1020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64"/>
                  </a:lnTo>
                  <a:lnTo>
                    <a:pt x="1077" y="850"/>
                  </a:lnTo>
                  <a:lnTo>
                    <a:pt x="964" y="850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247"/>
                  </a:lnTo>
                  <a:lnTo>
                    <a:pt x="1020" y="1247"/>
                  </a:lnTo>
                  <a:lnTo>
                    <a:pt x="1020" y="1361"/>
                  </a:lnTo>
                  <a:lnTo>
                    <a:pt x="1247" y="1361"/>
                  </a:lnTo>
                  <a:lnTo>
                    <a:pt x="1247" y="1474"/>
                  </a:lnTo>
                  <a:lnTo>
                    <a:pt x="1361" y="1474"/>
                  </a:lnTo>
                  <a:lnTo>
                    <a:pt x="1361" y="158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5EE10DBE-9B81-4001-89A4-EC0803276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919"/>
              <a:ext cx="454" cy="397"/>
            </a:xfrm>
            <a:custGeom>
              <a:avLst/>
              <a:gdLst>
                <a:gd name="T0" fmla="*/ 397 w 454"/>
                <a:gd name="T1" fmla="*/ 397 h 397"/>
                <a:gd name="T2" fmla="*/ 397 w 454"/>
                <a:gd name="T3" fmla="*/ 283 h 397"/>
                <a:gd name="T4" fmla="*/ 454 w 454"/>
                <a:gd name="T5" fmla="*/ 283 h 397"/>
                <a:gd name="T6" fmla="*/ 454 w 454"/>
                <a:gd name="T7" fmla="*/ 170 h 397"/>
                <a:gd name="T8" fmla="*/ 397 w 454"/>
                <a:gd name="T9" fmla="*/ 170 h 397"/>
                <a:gd name="T10" fmla="*/ 397 w 454"/>
                <a:gd name="T11" fmla="*/ 56 h 397"/>
                <a:gd name="T12" fmla="*/ 227 w 454"/>
                <a:gd name="T13" fmla="*/ 56 h 397"/>
                <a:gd name="T14" fmla="*/ 227 w 454"/>
                <a:gd name="T15" fmla="*/ 0 h 397"/>
                <a:gd name="T16" fmla="*/ 113 w 454"/>
                <a:gd name="T17" fmla="*/ 0 h 397"/>
                <a:gd name="T18" fmla="*/ 113 w 454"/>
                <a:gd name="T19" fmla="*/ 56 h 397"/>
                <a:gd name="T20" fmla="*/ 0 w 454"/>
                <a:gd name="T21" fmla="*/ 56 h 397"/>
                <a:gd name="T22" fmla="*/ 0 w 454"/>
                <a:gd name="T23" fmla="*/ 340 h 397"/>
                <a:gd name="T24" fmla="*/ 170 w 454"/>
                <a:gd name="T25" fmla="*/ 340 h 397"/>
                <a:gd name="T26" fmla="*/ 170 w 454"/>
                <a:gd name="T27" fmla="*/ 397 h 397"/>
                <a:gd name="T28" fmla="*/ 397 w 454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97">
                  <a:moveTo>
                    <a:pt x="397" y="397"/>
                  </a:moveTo>
                  <a:lnTo>
                    <a:pt x="39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97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C91EDA89-63C9-40A1-B1B8-35F8CC10D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692"/>
              <a:ext cx="397" cy="397"/>
            </a:xfrm>
            <a:custGeom>
              <a:avLst/>
              <a:gdLst>
                <a:gd name="T0" fmla="*/ 397 w 397"/>
                <a:gd name="T1" fmla="*/ 397 h 397"/>
                <a:gd name="T2" fmla="*/ 397 w 397"/>
                <a:gd name="T3" fmla="*/ 56 h 397"/>
                <a:gd name="T4" fmla="*/ 397 w 397"/>
                <a:gd name="T5" fmla="*/ 0 h 397"/>
                <a:gd name="T6" fmla="*/ 284 w 397"/>
                <a:gd name="T7" fmla="*/ 0 h 397"/>
                <a:gd name="T8" fmla="*/ 284 w 397"/>
                <a:gd name="T9" fmla="*/ 56 h 397"/>
                <a:gd name="T10" fmla="*/ 170 w 397"/>
                <a:gd name="T11" fmla="*/ 56 h 397"/>
                <a:gd name="T12" fmla="*/ 114 w 397"/>
                <a:gd name="T13" fmla="*/ 56 h 397"/>
                <a:gd name="T14" fmla="*/ 114 w 397"/>
                <a:gd name="T15" fmla="*/ 170 h 397"/>
                <a:gd name="T16" fmla="*/ 0 w 397"/>
                <a:gd name="T17" fmla="*/ 170 h 397"/>
                <a:gd name="T18" fmla="*/ 0 w 397"/>
                <a:gd name="T19" fmla="*/ 227 h 397"/>
                <a:gd name="T20" fmla="*/ 114 w 397"/>
                <a:gd name="T21" fmla="*/ 227 h 397"/>
                <a:gd name="T22" fmla="*/ 114 w 397"/>
                <a:gd name="T23" fmla="*/ 283 h 397"/>
                <a:gd name="T24" fmla="*/ 284 w 397"/>
                <a:gd name="T25" fmla="*/ 283 h 397"/>
                <a:gd name="T26" fmla="*/ 284 w 397"/>
                <a:gd name="T27" fmla="*/ 397 h 397"/>
                <a:gd name="T28" fmla="*/ 397 w 397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97">
                  <a:moveTo>
                    <a:pt x="397" y="397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397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9B5CC566-8022-4D91-8F05-FAF2301F9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1361" cy="1644"/>
            </a:xfrm>
            <a:custGeom>
              <a:avLst/>
              <a:gdLst>
                <a:gd name="T0" fmla="*/ 1191 w 1361"/>
                <a:gd name="T1" fmla="*/ 1531 h 1644"/>
                <a:gd name="T2" fmla="*/ 1247 w 1361"/>
                <a:gd name="T3" fmla="*/ 1531 h 1644"/>
                <a:gd name="T4" fmla="*/ 1247 w 1361"/>
                <a:gd name="T5" fmla="*/ 1247 h 1644"/>
                <a:gd name="T6" fmla="*/ 1134 w 1361"/>
                <a:gd name="T7" fmla="*/ 1247 h 1644"/>
                <a:gd name="T8" fmla="*/ 1134 w 1361"/>
                <a:gd name="T9" fmla="*/ 794 h 1644"/>
                <a:gd name="T10" fmla="*/ 1191 w 1361"/>
                <a:gd name="T11" fmla="*/ 794 h 1644"/>
                <a:gd name="T12" fmla="*/ 1191 w 1361"/>
                <a:gd name="T13" fmla="*/ 567 h 1644"/>
                <a:gd name="T14" fmla="*/ 1247 w 1361"/>
                <a:gd name="T15" fmla="*/ 567 h 1644"/>
                <a:gd name="T16" fmla="*/ 1247 w 1361"/>
                <a:gd name="T17" fmla="*/ 340 h 1644"/>
                <a:gd name="T18" fmla="*/ 1304 w 1361"/>
                <a:gd name="T19" fmla="*/ 340 h 1644"/>
                <a:gd name="T20" fmla="*/ 1304 w 1361"/>
                <a:gd name="T21" fmla="*/ 170 h 1644"/>
                <a:gd name="T22" fmla="*/ 1361 w 1361"/>
                <a:gd name="T23" fmla="*/ 170 h 1644"/>
                <a:gd name="T24" fmla="*/ 1361 w 1361"/>
                <a:gd name="T25" fmla="*/ 57 h 1644"/>
                <a:gd name="T26" fmla="*/ 1134 w 1361"/>
                <a:gd name="T27" fmla="*/ 57 h 1644"/>
                <a:gd name="T28" fmla="*/ 1134 w 1361"/>
                <a:gd name="T29" fmla="*/ 0 h 1644"/>
                <a:gd name="T30" fmla="*/ 851 w 1361"/>
                <a:gd name="T31" fmla="*/ 0 h 1644"/>
                <a:gd name="T32" fmla="*/ 851 w 1361"/>
                <a:gd name="T33" fmla="*/ 227 h 1644"/>
                <a:gd name="T34" fmla="*/ 794 w 1361"/>
                <a:gd name="T35" fmla="*/ 227 h 1644"/>
                <a:gd name="T36" fmla="*/ 794 w 1361"/>
                <a:gd name="T37" fmla="*/ 453 h 1644"/>
                <a:gd name="T38" fmla="*/ 737 w 1361"/>
                <a:gd name="T39" fmla="*/ 453 h 1644"/>
                <a:gd name="T40" fmla="*/ 737 w 1361"/>
                <a:gd name="T41" fmla="*/ 397 h 1644"/>
                <a:gd name="T42" fmla="*/ 567 w 1361"/>
                <a:gd name="T43" fmla="*/ 397 h 1644"/>
                <a:gd name="T44" fmla="*/ 567 w 1361"/>
                <a:gd name="T45" fmla="*/ 453 h 1644"/>
                <a:gd name="T46" fmla="*/ 510 w 1361"/>
                <a:gd name="T47" fmla="*/ 453 h 1644"/>
                <a:gd name="T48" fmla="*/ 510 w 1361"/>
                <a:gd name="T49" fmla="*/ 397 h 1644"/>
                <a:gd name="T50" fmla="*/ 170 w 1361"/>
                <a:gd name="T51" fmla="*/ 397 h 1644"/>
                <a:gd name="T52" fmla="*/ 170 w 1361"/>
                <a:gd name="T53" fmla="*/ 340 h 1644"/>
                <a:gd name="T54" fmla="*/ 57 w 1361"/>
                <a:gd name="T55" fmla="*/ 340 h 1644"/>
                <a:gd name="T56" fmla="*/ 57 w 1361"/>
                <a:gd name="T57" fmla="*/ 624 h 1644"/>
                <a:gd name="T58" fmla="*/ 113 w 1361"/>
                <a:gd name="T59" fmla="*/ 624 h 1644"/>
                <a:gd name="T60" fmla="*/ 113 w 1361"/>
                <a:gd name="T61" fmla="*/ 737 h 1644"/>
                <a:gd name="T62" fmla="*/ 0 w 1361"/>
                <a:gd name="T63" fmla="*/ 737 h 1644"/>
                <a:gd name="T64" fmla="*/ 0 w 1361"/>
                <a:gd name="T65" fmla="*/ 907 h 1644"/>
                <a:gd name="T66" fmla="*/ 57 w 1361"/>
                <a:gd name="T67" fmla="*/ 907 h 1644"/>
                <a:gd name="T68" fmla="*/ 57 w 1361"/>
                <a:gd name="T69" fmla="*/ 964 h 1644"/>
                <a:gd name="T70" fmla="*/ 113 w 1361"/>
                <a:gd name="T71" fmla="*/ 964 h 1644"/>
                <a:gd name="T72" fmla="*/ 113 w 1361"/>
                <a:gd name="T73" fmla="*/ 907 h 1644"/>
                <a:gd name="T74" fmla="*/ 227 w 1361"/>
                <a:gd name="T75" fmla="*/ 907 h 1644"/>
                <a:gd name="T76" fmla="*/ 227 w 1361"/>
                <a:gd name="T77" fmla="*/ 850 h 1644"/>
                <a:gd name="T78" fmla="*/ 283 w 1361"/>
                <a:gd name="T79" fmla="*/ 850 h 1644"/>
                <a:gd name="T80" fmla="*/ 283 w 1361"/>
                <a:gd name="T81" fmla="*/ 1020 h 1644"/>
                <a:gd name="T82" fmla="*/ 227 w 1361"/>
                <a:gd name="T83" fmla="*/ 1020 h 1644"/>
                <a:gd name="T84" fmla="*/ 227 w 1361"/>
                <a:gd name="T85" fmla="*/ 1134 h 1644"/>
                <a:gd name="T86" fmla="*/ 170 w 1361"/>
                <a:gd name="T87" fmla="*/ 1134 h 1644"/>
                <a:gd name="T88" fmla="*/ 170 w 1361"/>
                <a:gd name="T89" fmla="*/ 1191 h 1644"/>
                <a:gd name="T90" fmla="*/ 227 w 1361"/>
                <a:gd name="T91" fmla="*/ 1191 h 1644"/>
                <a:gd name="T92" fmla="*/ 227 w 1361"/>
                <a:gd name="T93" fmla="*/ 1417 h 1644"/>
                <a:gd name="T94" fmla="*/ 397 w 1361"/>
                <a:gd name="T95" fmla="*/ 1417 h 1644"/>
                <a:gd name="T96" fmla="*/ 397 w 1361"/>
                <a:gd name="T97" fmla="*/ 1474 h 1644"/>
                <a:gd name="T98" fmla="*/ 454 w 1361"/>
                <a:gd name="T99" fmla="*/ 1474 h 1644"/>
                <a:gd name="T100" fmla="*/ 454 w 1361"/>
                <a:gd name="T101" fmla="*/ 1417 h 1644"/>
                <a:gd name="T102" fmla="*/ 510 w 1361"/>
                <a:gd name="T103" fmla="*/ 1417 h 1644"/>
                <a:gd name="T104" fmla="*/ 510 w 1361"/>
                <a:gd name="T105" fmla="*/ 1361 h 1644"/>
                <a:gd name="T106" fmla="*/ 680 w 1361"/>
                <a:gd name="T107" fmla="*/ 1361 h 1644"/>
                <a:gd name="T108" fmla="*/ 680 w 1361"/>
                <a:gd name="T109" fmla="*/ 1417 h 1644"/>
                <a:gd name="T110" fmla="*/ 907 w 1361"/>
                <a:gd name="T111" fmla="*/ 1417 h 1644"/>
                <a:gd name="T112" fmla="*/ 907 w 1361"/>
                <a:gd name="T113" fmla="*/ 1531 h 1644"/>
                <a:gd name="T114" fmla="*/ 964 w 1361"/>
                <a:gd name="T115" fmla="*/ 1531 h 1644"/>
                <a:gd name="T116" fmla="*/ 964 w 1361"/>
                <a:gd name="T117" fmla="*/ 1587 h 1644"/>
                <a:gd name="T118" fmla="*/ 1021 w 1361"/>
                <a:gd name="T119" fmla="*/ 1587 h 1644"/>
                <a:gd name="T120" fmla="*/ 1021 w 1361"/>
                <a:gd name="T121" fmla="*/ 1644 h 1644"/>
                <a:gd name="T122" fmla="*/ 1191 w 1361"/>
                <a:gd name="T123" fmla="*/ 1644 h 1644"/>
                <a:gd name="T124" fmla="*/ 1191 w 1361"/>
                <a:gd name="T125" fmla="*/ 1531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1" h="1644">
                  <a:moveTo>
                    <a:pt x="1191" y="1531"/>
                  </a:moveTo>
                  <a:lnTo>
                    <a:pt x="1247" y="1531"/>
                  </a:lnTo>
                  <a:lnTo>
                    <a:pt x="1247" y="1247"/>
                  </a:lnTo>
                  <a:lnTo>
                    <a:pt x="1134" y="1247"/>
                  </a:lnTo>
                  <a:lnTo>
                    <a:pt x="1134" y="794"/>
                  </a:lnTo>
                  <a:lnTo>
                    <a:pt x="1191" y="794"/>
                  </a:lnTo>
                  <a:lnTo>
                    <a:pt x="1191" y="567"/>
                  </a:lnTo>
                  <a:lnTo>
                    <a:pt x="1247" y="567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361" y="170"/>
                  </a:lnTo>
                  <a:lnTo>
                    <a:pt x="136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851" y="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283" y="850"/>
                  </a:lnTo>
                  <a:lnTo>
                    <a:pt x="283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70" y="1191"/>
                  </a:lnTo>
                  <a:lnTo>
                    <a:pt x="227" y="1191"/>
                  </a:lnTo>
                  <a:lnTo>
                    <a:pt x="227" y="1417"/>
                  </a:lnTo>
                  <a:lnTo>
                    <a:pt x="397" y="1417"/>
                  </a:lnTo>
                  <a:lnTo>
                    <a:pt x="397" y="1474"/>
                  </a:lnTo>
                  <a:lnTo>
                    <a:pt x="454" y="1474"/>
                  </a:lnTo>
                  <a:lnTo>
                    <a:pt x="454" y="1417"/>
                  </a:lnTo>
                  <a:lnTo>
                    <a:pt x="510" y="1417"/>
                  </a:lnTo>
                  <a:lnTo>
                    <a:pt x="510" y="1361"/>
                  </a:lnTo>
                  <a:lnTo>
                    <a:pt x="680" y="1361"/>
                  </a:lnTo>
                  <a:lnTo>
                    <a:pt x="680" y="1417"/>
                  </a:lnTo>
                  <a:lnTo>
                    <a:pt x="907" y="1417"/>
                  </a:lnTo>
                  <a:lnTo>
                    <a:pt x="907" y="1531"/>
                  </a:lnTo>
                  <a:lnTo>
                    <a:pt x="964" y="1531"/>
                  </a:lnTo>
                  <a:lnTo>
                    <a:pt x="964" y="1587"/>
                  </a:lnTo>
                  <a:lnTo>
                    <a:pt x="1021" y="1587"/>
                  </a:lnTo>
                  <a:lnTo>
                    <a:pt x="1021" y="1644"/>
                  </a:lnTo>
                  <a:lnTo>
                    <a:pt x="1191" y="1644"/>
                  </a:lnTo>
                  <a:lnTo>
                    <a:pt x="1191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719BB2C8-C9E4-4B12-9D4E-B183B2F13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656"/>
              <a:ext cx="794" cy="453"/>
            </a:xfrm>
            <a:custGeom>
              <a:avLst/>
              <a:gdLst>
                <a:gd name="T0" fmla="*/ 737 w 794"/>
                <a:gd name="T1" fmla="*/ 170 h 453"/>
                <a:gd name="T2" fmla="*/ 737 w 794"/>
                <a:gd name="T3" fmla="*/ 283 h 453"/>
                <a:gd name="T4" fmla="*/ 794 w 794"/>
                <a:gd name="T5" fmla="*/ 283 h 453"/>
                <a:gd name="T6" fmla="*/ 794 w 794"/>
                <a:gd name="T7" fmla="*/ 340 h 453"/>
                <a:gd name="T8" fmla="*/ 567 w 794"/>
                <a:gd name="T9" fmla="*/ 340 h 453"/>
                <a:gd name="T10" fmla="*/ 567 w 794"/>
                <a:gd name="T11" fmla="*/ 283 h 453"/>
                <a:gd name="T12" fmla="*/ 510 w 794"/>
                <a:gd name="T13" fmla="*/ 283 h 453"/>
                <a:gd name="T14" fmla="*/ 510 w 794"/>
                <a:gd name="T15" fmla="*/ 227 h 453"/>
                <a:gd name="T16" fmla="*/ 454 w 794"/>
                <a:gd name="T17" fmla="*/ 227 h 453"/>
                <a:gd name="T18" fmla="*/ 454 w 794"/>
                <a:gd name="T19" fmla="*/ 340 h 453"/>
                <a:gd name="T20" fmla="*/ 397 w 794"/>
                <a:gd name="T21" fmla="*/ 340 h 453"/>
                <a:gd name="T22" fmla="*/ 397 w 794"/>
                <a:gd name="T23" fmla="*/ 453 h 453"/>
                <a:gd name="T24" fmla="*/ 0 w 794"/>
                <a:gd name="T25" fmla="*/ 453 h 453"/>
                <a:gd name="T26" fmla="*/ 0 w 794"/>
                <a:gd name="T27" fmla="*/ 283 h 453"/>
                <a:gd name="T28" fmla="*/ 113 w 794"/>
                <a:gd name="T29" fmla="*/ 283 h 453"/>
                <a:gd name="T30" fmla="*/ 113 w 794"/>
                <a:gd name="T31" fmla="*/ 227 h 453"/>
                <a:gd name="T32" fmla="*/ 227 w 794"/>
                <a:gd name="T33" fmla="*/ 227 h 453"/>
                <a:gd name="T34" fmla="*/ 227 w 794"/>
                <a:gd name="T35" fmla="*/ 0 h 453"/>
                <a:gd name="T36" fmla="*/ 340 w 794"/>
                <a:gd name="T37" fmla="*/ 0 h 453"/>
                <a:gd name="T38" fmla="*/ 340 w 794"/>
                <a:gd name="T39" fmla="*/ 113 h 453"/>
                <a:gd name="T40" fmla="*/ 680 w 794"/>
                <a:gd name="T41" fmla="*/ 113 h 453"/>
                <a:gd name="T42" fmla="*/ 680 w 794"/>
                <a:gd name="T43" fmla="*/ 170 h 453"/>
                <a:gd name="T44" fmla="*/ 737 w 794"/>
                <a:gd name="T45" fmla="*/ 17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453">
                  <a:moveTo>
                    <a:pt x="737" y="170"/>
                  </a:moveTo>
                  <a:lnTo>
                    <a:pt x="73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453"/>
                  </a:lnTo>
                  <a:lnTo>
                    <a:pt x="0" y="453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7925CCB9-3128-47B4-B3BA-42F7C649C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635"/>
              <a:ext cx="1418" cy="1474"/>
            </a:xfrm>
            <a:custGeom>
              <a:avLst/>
              <a:gdLst>
                <a:gd name="T0" fmla="*/ 114 w 1418"/>
                <a:gd name="T1" fmla="*/ 1474 h 1474"/>
                <a:gd name="T2" fmla="*/ 227 w 1418"/>
                <a:gd name="T3" fmla="*/ 1474 h 1474"/>
                <a:gd name="T4" fmla="*/ 227 w 1418"/>
                <a:gd name="T5" fmla="*/ 1304 h 1474"/>
                <a:gd name="T6" fmla="*/ 340 w 1418"/>
                <a:gd name="T7" fmla="*/ 1304 h 1474"/>
                <a:gd name="T8" fmla="*/ 340 w 1418"/>
                <a:gd name="T9" fmla="*/ 1248 h 1474"/>
                <a:gd name="T10" fmla="*/ 454 w 1418"/>
                <a:gd name="T11" fmla="*/ 1248 h 1474"/>
                <a:gd name="T12" fmla="*/ 454 w 1418"/>
                <a:gd name="T13" fmla="*/ 1021 h 1474"/>
                <a:gd name="T14" fmla="*/ 567 w 1418"/>
                <a:gd name="T15" fmla="*/ 1021 h 1474"/>
                <a:gd name="T16" fmla="*/ 567 w 1418"/>
                <a:gd name="T17" fmla="*/ 1134 h 1474"/>
                <a:gd name="T18" fmla="*/ 907 w 1418"/>
                <a:gd name="T19" fmla="*/ 1134 h 1474"/>
                <a:gd name="T20" fmla="*/ 907 w 1418"/>
                <a:gd name="T21" fmla="*/ 1191 h 1474"/>
                <a:gd name="T22" fmla="*/ 964 w 1418"/>
                <a:gd name="T23" fmla="*/ 1191 h 1474"/>
                <a:gd name="T24" fmla="*/ 964 w 1418"/>
                <a:gd name="T25" fmla="*/ 1248 h 1474"/>
                <a:gd name="T26" fmla="*/ 1077 w 1418"/>
                <a:gd name="T27" fmla="*/ 1248 h 1474"/>
                <a:gd name="T28" fmla="*/ 1077 w 1418"/>
                <a:gd name="T29" fmla="*/ 1191 h 1474"/>
                <a:gd name="T30" fmla="*/ 1418 w 1418"/>
                <a:gd name="T31" fmla="*/ 1191 h 1474"/>
                <a:gd name="T32" fmla="*/ 1418 w 1418"/>
                <a:gd name="T33" fmla="*/ 964 h 1474"/>
                <a:gd name="T34" fmla="*/ 1248 w 1418"/>
                <a:gd name="T35" fmla="*/ 964 h 1474"/>
                <a:gd name="T36" fmla="*/ 1248 w 1418"/>
                <a:gd name="T37" fmla="*/ 681 h 1474"/>
                <a:gd name="T38" fmla="*/ 1304 w 1418"/>
                <a:gd name="T39" fmla="*/ 681 h 1474"/>
                <a:gd name="T40" fmla="*/ 1304 w 1418"/>
                <a:gd name="T41" fmla="*/ 567 h 1474"/>
                <a:gd name="T42" fmla="*/ 1248 w 1418"/>
                <a:gd name="T43" fmla="*/ 567 h 1474"/>
                <a:gd name="T44" fmla="*/ 1248 w 1418"/>
                <a:gd name="T45" fmla="*/ 510 h 1474"/>
                <a:gd name="T46" fmla="*/ 1304 w 1418"/>
                <a:gd name="T47" fmla="*/ 510 h 1474"/>
                <a:gd name="T48" fmla="*/ 1304 w 1418"/>
                <a:gd name="T49" fmla="*/ 227 h 1474"/>
                <a:gd name="T50" fmla="*/ 1134 w 1418"/>
                <a:gd name="T51" fmla="*/ 227 h 1474"/>
                <a:gd name="T52" fmla="*/ 1134 w 1418"/>
                <a:gd name="T53" fmla="*/ 170 h 1474"/>
                <a:gd name="T54" fmla="*/ 1021 w 1418"/>
                <a:gd name="T55" fmla="*/ 170 h 1474"/>
                <a:gd name="T56" fmla="*/ 1021 w 1418"/>
                <a:gd name="T57" fmla="*/ 113 h 1474"/>
                <a:gd name="T58" fmla="*/ 794 w 1418"/>
                <a:gd name="T59" fmla="*/ 113 h 1474"/>
                <a:gd name="T60" fmla="*/ 794 w 1418"/>
                <a:gd name="T61" fmla="*/ 57 h 1474"/>
                <a:gd name="T62" fmla="*/ 681 w 1418"/>
                <a:gd name="T63" fmla="*/ 57 h 1474"/>
                <a:gd name="T64" fmla="*/ 681 w 1418"/>
                <a:gd name="T65" fmla="*/ 0 h 1474"/>
                <a:gd name="T66" fmla="*/ 567 w 1418"/>
                <a:gd name="T67" fmla="*/ 0 h 1474"/>
                <a:gd name="T68" fmla="*/ 567 w 1418"/>
                <a:gd name="T69" fmla="*/ 57 h 1474"/>
                <a:gd name="T70" fmla="*/ 510 w 1418"/>
                <a:gd name="T71" fmla="*/ 57 h 1474"/>
                <a:gd name="T72" fmla="*/ 510 w 1418"/>
                <a:gd name="T73" fmla="*/ 170 h 1474"/>
                <a:gd name="T74" fmla="*/ 454 w 1418"/>
                <a:gd name="T75" fmla="*/ 170 h 1474"/>
                <a:gd name="T76" fmla="*/ 454 w 1418"/>
                <a:gd name="T77" fmla="*/ 510 h 1474"/>
                <a:gd name="T78" fmla="*/ 397 w 1418"/>
                <a:gd name="T79" fmla="*/ 510 h 1474"/>
                <a:gd name="T80" fmla="*/ 397 w 1418"/>
                <a:gd name="T81" fmla="*/ 567 h 1474"/>
                <a:gd name="T82" fmla="*/ 340 w 1418"/>
                <a:gd name="T83" fmla="*/ 567 h 1474"/>
                <a:gd name="T84" fmla="*/ 340 w 1418"/>
                <a:gd name="T85" fmla="*/ 681 h 1474"/>
                <a:gd name="T86" fmla="*/ 284 w 1418"/>
                <a:gd name="T87" fmla="*/ 681 h 1474"/>
                <a:gd name="T88" fmla="*/ 284 w 1418"/>
                <a:gd name="T89" fmla="*/ 737 h 1474"/>
                <a:gd name="T90" fmla="*/ 57 w 1418"/>
                <a:gd name="T91" fmla="*/ 737 h 1474"/>
                <a:gd name="T92" fmla="*/ 57 w 1418"/>
                <a:gd name="T93" fmla="*/ 964 h 1474"/>
                <a:gd name="T94" fmla="*/ 114 w 1418"/>
                <a:gd name="T95" fmla="*/ 964 h 1474"/>
                <a:gd name="T96" fmla="*/ 114 w 1418"/>
                <a:gd name="T97" fmla="*/ 1077 h 1474"/>
                <a:gd name="T98" fmla="*/ 0 w 1418"/>
                <a:gd name="T99" fmla="*/ 1077 h 1474"/>
                <a:gd name="T100" fmla="*/ 0 w 1418"/>
                <a:gd name="T101" fmla="*/ 1304 h 1474"/>
                <a:gd name="T102" fmla="*/ 57 w 1418"/>
                <a:gd name="T103" fmla="*/ 1304 h 1474"/>
                <a:gd name="T104" fmla="*/ 57 w 1418"/>
                <a:gd name="T105" fmla="*/ 1418 h 1474"/>
                <a:gd name="T106" fmla="*/ 114 w 1418"/>
                <a:gd name="T107" fmla="*/ 1418 h 1474"/>
                <a:gd name="T108" fmla="*/ 114 w 1418"/>
                <a:gd name="T10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18" h="1474">
                  <a:moveTo>
                    <a:pt x="114" y="1474"/>
                  </a:moveTo>
                  <a:lnTo>
                    <a:pt x="227" y="1474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907" y="1134"/>
                  </a:lnTo>
                  <a:lnTo>
                    <a:pt x="907" y="1191"/>
                  </a:lnTo>
                  <a:lnTo>
                    <a:pt x="964" y="1191"/>
                  </a:lnTo>
                  <a:lnTo>
                    <a:pt x="964" y="1248"/>
                  </a:lnTo>
                  <a:lnTo>
                    <a:pt x="1077" y="1248"/>
                  </a:lnTo>
                  <a:lnTo>
                    <a:pt x="1077" y="1191"/>
                  </a:lnTo>
                  <a:lnTo>
                    <a:pt x="1418" y="1191"/>
                  </a:lnTo>
                  <a:lnTo>
                    <a:pt x="1418" y="964"/>
                  </a:lnTo>
                  <a:lnTo>
                    <a:pt x="1248" y="964"/>
                  </a:lnTo>
                  <a:lnTo>
                    <a:pt x="1248" y="681"/>
                  </a:lnTo>
                  <a:lnTo>
                    <a:pt x="1304" y="681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510"/>
                  </a:lnTo>
                  <a:lnTo>
                    <a:pt x="1304" y="510"/>
                  </a:lnTo>
                  <a:lnTo>
                    <a:pt x="1304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021" y="170"/>
                  </a:lnTo>
                  <a:lnTo>
                    <a:pt x="102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57" y="737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1077"/>
                  </a:lnTo>
                  <a:lnTo>
                    <a:pt x="0" y="107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418"/>
                  </a:lnTo>
                  <a:lnTo>
                    <a:pt x="114" y="1418"/>
                  </a:lnTo>
                  <a:lnTo>
                    <a:pt x="114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51AAF684-10CC-4B64-BEDA-77E601482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862"/>
              <a:ext cx="1134" cy="964"/>
            </a:xfrm>
            <a:custGeom>
              <a:avLst/>
              <a:gdLst>
                <a:gd name="T0" fmla="*/ 680 w 1134"/>
                <a:gd name="T1" fmla="*/ 964 h 964"/>
                <a:gd name="T2" fmla="*/ 397 w 1134"/>
                <a:gd name="T3" fmla="*/ 964 h 964"/>
                <a:gd name="T4" fmla="*/ 397 w 1134"/>
                <a:gd name="T5" fmla="*/ 794 h 964"/>
                <a:gd name="T6" fmla="*/ 283 w 1134"/>
                <a:gd name="T7" fmla="*/ 794 h 964"/>
                <a:gd name="T8" fmla="*/ 283 w 1134"/>
                <a:gd name="T9" fmla="*/ 567 h 964"/>
                <a:gd name="T10" fmla="*/ 227 w 1134"/>
                <a:gd name="T11" fmla="*/ 567 h 964"/>
                <a:gd name="T12" fmla="*/ 227 w 1134"/>
                <a:gd name="T13" fmla="*/ 510 h 964"/>
                <a:gd name="T14" fmla="*/ 113 w 1134"/>
                <a:gd name="T15" fmla="*/ 510 h 964"/>
                <a:gd name="T16" fmla="*/ 113 w 1134"/>
                <a:gd name="T17" fmla="*/ 454 h 964"/>
                <a:gd name="T18" fmla="*/ 56 w 1134"/>
                <a:gd name="T19" fmla="*/ 454 h 964"/>
                <a:gd name="T20" fmla="*/ 56 w 1134"/>
                <a:gd name="T21" fmla="*/ 397 h 964"/>
                <a:gd name="T22" fmla="*/ 0 w 1134"/>
                <a:gd name="T23" fmla="*/ 397 h 964"/>
                <a:gd name="T24" fmla="*/ 0 w 1134"/>
                <a:gd name="T25" fmla="*/ 283 h 964"/>
                <a:gd name="T26" fmla="*/ 56 w 1134"/>
                <a:gd name="T27" fmla="*/ 283 h 964"/>
                <a:gd name="T28" fmla="*/ 56 w 1134"/>
                <a:gd name="T29" fmla="*/ 170 h 964"/>
                <a:gd name="T30" fmla="*/ 680 w 1134"/>
                <a:gd name="T31" fmla="*/ 170 h 964"/>
                <a:gd name="T32" fmla="*/ 680 w 1134"/>
                <a:gd name="T33" fmla="*/ 57 h 964"/>
                <a:gd name="T34" fmla="*/ 737 w 1134"/>
                <a:gd name="T35" fmla="*/ 57 h 964"/>
                <a:gd name="T36" fmla="*/ 794 w 1134"/>
                <a:gd name="T37" fmla="*/ 57 h 964"/>
                <a:gd name="T38" fmla="*/ 794 w 1134"/>
                <a:gd name="T39" fmla="*/ 0 h 964"/>
                <a:gd name="T40" fmla="*/ 907 w 1134"/>
                <a:gd name="T41" fmla="*/ 0 h 964"/>
                <a:gd name="T42" fmla="*/ 907 w 1134"/>
                <a:gd name="T43" fmla="*/ 57 h 964"/>
                <a:gd name="T44" fmla="*/ 964 w 1134"/>
                <a:gd name="T45" fmla="*/ 57 h 964"/>
                <a:gd name="T46" fmla="*/ 964 w 1134"/>
                <a:gd name="T47" fmla="*/ 113 h 964"/>
                <a:gd name="T48" fmla="*/ 1077 w 1134"/>
                <a:gd name="T49" fmla="*/ 113 h 964"/>
                <a:gd name="T50" fmla="*/ 1077 w 1134"/>
                <a:gd name="T51" fmla="*/ 57 h 964"/>
                <a:gd name="T52" fmla="*/ 1134 w 1134"/>
                <a:gd name="T53" fmla="*/ 57 h 964"/>
                <a:gd name="T54" fmla="*/ 1134 w 1134"/>
                <a:gd name="T55" fmla="*/ 283 h 964"/>
                <a:gd name="T56" fmla="*/ 1077 w 1134"/>
                <a:gd name="T57" fmla="*/ 283 h 964"/>
                <a:gd name="T58" fmla="*/ 1077 w 1134"/>
                <a:gd name="T59" fmla="*/ 340 h 964"/>
                <a:gd name="T60" fmla="*/ 1020 w 1134"/>
                <a:gd name="T61" fmla="*/ 340 h 964"/>
                <a:gd name="T62" fmla="*/ 1020 w 1134"/>
                <a:gd name="T63" fmla="*/ 454 h 964"/>
                <a:gd name="T64" fmla="*/ 964 w 1134"/>
                <a:gd name="T65" fmla="*/ 454 h 964"/>
                <a:gd name="T66" fmla="*/ 964 w 1134"/>
                <a:gd name="T67" fmla="*/ 510 h 964"/>
                <a:gd name="T68" fmla="*/ 737 w 1134"/>
                <a:gd name="T69" fmla="*/ 510 h 964"/>
                <a:gd name="T70" fmla="*/ 737 w 1134"/>
                <a:gd name="T71" fmla="*/ 737 h 964"/>
                <a:gd name="T72" fmla="*/ 794 w 1134"/>
                <a:gd name="T73" fmla="*/ 737 h 964"/>
                <a:gd name="T74" fmla="*/ 794 w 1134"/>
                <a:gd name="T75" fmla="*/ 850 h 964"/>
                <a:gd name="T76" fmla="*/ 680 w 1134"/>
                <a:gd name="T77" fmla="*/ 850 h 964"/>
                <a:gd name="T78" fmla="*/ 680 w 1134"/>
                <a:gd name="T7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" h="964">
                  <a:moveTo>
                    <a:pt x="680" y="964"/>
                  </a:moveTo>
                  <a:lnTo>
                    <a:pt x="397" y="964"/>
                  </a:lnTo>
                  <a:lnTo>
                    <a:pt x="397" y="794"/>
                  </a:lnTo>
                  <a:lnTo>
                    <a:pt x="283" y="79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454"/>
                  </a:lnTo>
                  <a:lnTo>
                    <a:pt x="964" y="454"/>
                  </a:lnTo>
                  <a:lnTo>
                    <a:pt x="964" y="510"/>
                  </a:lnTo>
                  <a:lnTo>
                    <a:pt x="737" y="51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850"/>
                  </a:lnTo>
                  <a:lnTo>
                    <a:pt x="680" y="850"/>
                  </a:lnTo>
                  <a:lnTo>
                    <a:pt x="680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05C08BC3-78DE-43D9-841E-8206E60F5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3919"/>
              <a:ext cx="510" cy="737"/>
            </a:xfrm>
            <a:custGeom>
              <a:avLst/>
              <a:gdLst>
                <a:gd name="T0" fmla="*/ 453 w 510"/>
                <a:gd name="T1" fmla="*/ 737 h 737"/>
                <a:gd name="T2" fmla="*/ 453 w 510"/>
                <a:gd name="T3" fmla="*/ 680 h 737"/>
                <a:gd name="T4" fmla="*/ 510 w 510"/>
                <a:gd name="T5" fmla="*/ 680 h 737"/>
                <a:gd name="T6" fmla="*/ 510 w 510"/>
                <a:gd name="T7" fmla="*/ 567 h 737"/>
                <a:gd name="T8" fmla="*/ 453 w 510"/>
                <a:gd name="T9" fmla="*/ 567 h 737"/>
                <a:gd name="T10" fmla="*/ 453 w 510"/>
                <a:gd name="T11" fmla="*/ 453 h 737"/>
                <a:gd name="T12" fmla="*/ 340 w 510"/>
                <a:gd name="T13" fmla="*/ 453 h 737"/>
                <a:gd name="T14" fmla="*/ 340 w 510"/>
                <a:gd name="T15" fmla="*/ 397 h 737"/>
                <a:gd name="T16" fmla="*/ 283 w 510"/>
                <a:gd name="T17" fmla="*/ 397 h 737"/>
                <a:gd name="T18" fmla="*/ 283 w 510"/>
                <a:gd name="T19" fmla="*/ 340 h 737"/>
                <a:gd name="T20" fmla="*/ 226 w 510"/>
                <a:gd name="T21" fmla="*/ 340 h 737"/>
                <a:gd name="T22" fmla="*/ 226 w 510"/>
                <a:gd name="T23" fmla="*/ 226 h 737"/>
                <a:gd name="T24" fmla="*/ 170 w 510"/>
                <a:gd name="T25" fmla="*/ 226 h 737"/>
                <a:gd name="T26" fmla="*/ 170 w 510"/>
                <a:gd name="T27" fmla="*/ 113 h 737"/>
                <a:gd name="T28" fmla="*/ 113 w 510"/>
                <a:gd name="T29" fmla="*/ 113 h 737"/>
                <a:gd name="T30" fmla="*/ 113 w 510"/>
                <a:gd name="T31" fmla="*/ 0 h 737"/>
                <a:gd name="T32" fmla="*/ 56 w 510"/>
                <a:gd name="T33" fmla="*/ 0 h 737"/>
                <a:gd name="T34" fmla="*/ 56 w 510"/>
                <a:gd name="T35" fmla="*/ 226 h 737"/>
                <a:gd name="T36" fmla="*/ 0 w 510"/>
                <a:gd name="T37" fmla="*/ 226 h 737"/>
                <a:gd name="T38" fmla="*/ 0 w 510"/>
                <a:gd name="T39" fmla="*/ 283 h 737"/>
                <a:gd name="T40" fmla="*/ 56 w 510"/>
                <a:gd name="T41" fmla="*/ 283 h 737"/>
                <a:gd name="T42" fmla="*/ 56 w 510"/>
                <a:gd name="T43" fmla="*/ 397 h 737"/>
                <a:gd name="T44" fmla="*/ 0 w 510"/>
                <a:gd name="T45" fmla="*/ 397 h 737"/>
                <a:gd name="T46" fmla="*/ 0 w 510"/>
                <a:gd name="T47" fmla="*/ 680 h 737"/>
                <a:gd name="T48" fmla="*/ 283 w 510"/>
                <a:gd name="T49" fmla="*/ 680 h 737"/>
                <a:gd name="T50" fmla="*/ 283 w 510"/>
                <a:gd name="T51" fmla="*/ 737 h 737"/>
                <a:gd name="T52" fmla="*/ 453 w 510"/>
                <a:gd name="T5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7">
                  <a:moveTo>
                    <a:pt x="453" y="737"/>
                  </a:moveTo>
                  <a:lnTo>
                    <a:pt x="453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453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EC22F356-D45D-4E99-A1CE-21832FCC4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3919"/>
              <a:ext cx="851" cy="793"/>
            </a:xfrm>
            <a:custGeom>
              <a:avLst/>
              <a:gdLst>
                <a:gd name="T0" fmla="*/ 851 w 851"/>
                <a:gd name="T1" fmla="*/ 510 h 793"/>
                <a:gd name="T2" fmla="*/ 680 w 851"/>
                <a:gd name="T3" fmla="*/ 510 h 793"/>
                <a:gd name="T4" fmla="*/ 680 w 851"/>
                <a:gd name="T5" fmla="*/ 453 h 793"/>
                <a:gd name="T6" fmla="*/ 624 w 851"/>
                <a:gd name="T7" fmla="*/ 453 h 793"/>
                <a:gd name="T8" fmla="*/ 624 w 851"/>
                <a:gd name="T9" fmla="*/ 397 h 793"/>
                <a:gd name="T10" fmla="*/ 567 w 851"/>
                <a:gd name="T11" fmla="*/ 397 h 793"/>
                <a:gd name="T12" fmla="*/ 567 w 851"/>
                <a:gd name="T13" fmla="*/ 340 h 793"/>
                <a:gd name="T14" fmla="*/ 510 w 851"/>
                <a:gd name="T15" fmla="*/ 340 h 793"/>
                <a:gd name="T16" fmla="*/ 510 w 851"/>
                <a:gd name="T17" fmla="*/ 283 h 793"/>
                <a:gd name="T18" fmla="*/ 397 w 851"/>
                <a:gd name="T19" fmla="*/ 283 h 793"/>
                <a:gd name="T20" fmla="*/ 397 w 851"/>
                <a:gd name="T21" fmla="*/ 170 h 793"/>
                <a:gd name="T22" fmla="*/ 340 w 851"/>
                <a:gd name="T23" fmla="*/ 170 h 793"/>
                <a:gd name="T24" fmla="*/ 340 w 851"/>
                <a:gd name="T25" fmla="*/ 113 h 793"/>
                <a:gd name="T26" fmla="*/ 170 w 851"/>
                <a:gd name="T27" fmla="*/ 113 h 793"/>
                <a:gd name="T28" fmla="*/ 170 w 851"/>
                <a:gd name="T29" fmla="*/ 0 h 793"/>
                <a:gd name="T30" fmla="*/ 0 w 851"/>
                <a:gd name="T31" fmla="*/ 0 h 793"/>
                <a:gd name="T32" fmla="*/ 0 w 851"/>
                <a:gd name="T33" fmla="*/ 113 h 793"/>
                <a:gd name="T34" fmla="*/ 57 w 851"/>
                <a:gd name="T35" fmla="*/ 113 h 793"/>
                <a:gd name="T36" fmla="*/ 57 w 851"/>
                <a:gd name="T37" fmla="*/ 226 h 793"/>
                <a:gd name="T38" fmla="*/ 113 w 851"/>
                <a:gd name="T39" fmla="*/ 226 h 793"/>
                <a:gd name="T40" fmla="*/ 113 w 851"/>
                <a:gd name="T41" fmla="*/ 340 h 793"/>
                <a:gd name="T42" fmla="*/ 170 w 851"/>
                <a:gd name="T43" fmla="*/ 340 h 793"/>
                <a:gd name="T44" fmla="*/ 170 w 851"/>
                <a:gd name="T45" fmla="*/ 397 h 793"/>
                <a:gd name="T46" fmla="*/ 227 w 851"/>
                <a:gd name="T47" fmla="*/ 397 h 793"/>
                <a:gd name="T48" fmla="*/ 227 w 851"/>
                <a:gd name="T49" fmla="*/ 453 h 793"/>
                <a:gd name="T50" fmla="*/ 340 w 851"/>
                <a:gd name="T51" fmla="*/ 453 h 793"/>
                <a:gd name="T52" fmla="*/ 340 w 851"/>
                <a:gd name="T53" fmla="*/ 567 h 793"/>
                <a:gd name="T54" fmla="*/ 397 w 851"/>
                <a:gd name="T55" fmla="*/ 567 h 793"/>
                <a:gd name="T56" fmla="*/ 397 w 851"/>
                <a:gd name="T57" fmla="*/ 680 h 793"/>
                <a:gd name="T58" fmla="*/ 340 w 851"/>
                <a:gd name="T59" fmla="*/ 680 h 793"/>
                <a:gd name="T60" fmla="*/ 340 w 851"/>
                <a:gd name="T61" fmla="*/ 737 h 793"/>
                <a:gd name="T62" fmla="*/ 510 w 851"/>
                <a:gd name="T63" fmla="*/ 737 h 793"/>
                <a:gd name="T64" fmla="*/ 510 w 851"/>
                <a:gd name="T65" fmla="*/ 793 h 793"/>
                <a:gd name="T66" fmla="*/ 567 w 851"/>
                <a:gd name="T67" fmla="*/ 793 h 793"/>
                <a:gd name="T68" fmla="*/ 567 w 851"/>
                <a:gd name="T69" fmla="*/ 737 h 793"/>
                <a:gd name="T70" fmla="*/ 737 w 851"/>
                <a:gd name="T71" fmla="*/ 737 h 793"/>
                <a:gd name="T72" fmla="*/ 737 w 851"/>
                <a:gd name="T73" fmla="*/ 793 h 793"/>
                <a:gd name="T74" fmla="*/ 794 w 851"/>
                <a:gd name="T75" fmla="*/ 793 h 793"/>
                <a:gd name="T76" fmla="*/ 794 w 851"/>
                <a:gd name="T77" fmla="*/ 567 h 793"/>
                <a:gd name="T78" fmla="*/ 851 w 851"/>
                <a:gd name="T79" fmla="*/ 567 h 793"/>
                <a:gd name="T80" fmla="*/ 851 w 851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793">
                  <a:moveTo>
                    <a:pt x="851" y="510"/>
                  </a:moveTo>
                  <a:lnTo>
                    <a:pt x="680" y="510"/>
                  </a:lnTo>
                  <a:lnTo>
                    <a:pt x="680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5F704946-0179-4E58-98B5-397900513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624 w 1021"/>
                <a:gd name="T1" fmla="*/ 964 h 964"/>
                <a:gd name="T2" fmla="*/ 624 w 1021"/>
                <a:gd name="T3" fmla="*/ 850 h 964"/>
                <a:gd name="T4" fmla="*/ 737 w 1021"/>
                <a:gd name="T5" fmla="*/ 850 h 964"/>
                <a:gd name="T6" fmla="*/ 737 w 1021"/>
                <a:gd name="T7" fmla="*/ 737 h 964"/>
                <a:gd name="T8" fmla="*/ 964 w 1021"/>
                <a:gd name="T9" fmla="*/ 737 h 964"/>
                <a:gd name="T10" fmla="*/ 964 w 1021"/>
                <a:gd name="T11" fmla="*/ 680 h 964"/>
                <a:gd name="T12" fmla="*/ 1021 w 1021"/>
                <a:gd name="T13" fmla="*/ 680 h 964"/>
                <a:gd name="T14" fmla="*/ 1021 w 1021"/>
                <a:gd name="T15" fmla="*/ 623 h 964"/>
                <a:gd name="T16" fmla="*/ 964 w 1021"/>
                <a:gd name="T17" fmla="*/ 623 h 964"/>
                <a:gd name="T18" fmla="*/ 964 w 1021"/>
                <a:gd name="T19" fmla="*/ 567 h 964"/>
                <a:gd name="T20" fmla="*/ 1021 w 1021"/>
                <a:gd name="T21" fmla="*/ 567 h 964"/>
                <a:gd name="T22" fmla="*/ 1021 w 1021"/>
                <a:gd name="T23" fmla="*/ 510 h 964"/>
                <a:gd name="T24" fmla="*/ 907 w 1021"/>
                <a:gd name="T25" fmla="*/ 510 h 964"/>
                <a:gd name="T26" fmla="*/ 907 w 1021"/>
                <a:gd name="T27" fmla="*/ 453 h 964"/>
                <a:gd name="T28" fmla="*/ 851 w 1021"/>
                <a:gd name="T29" fmla="*/ 453 h 964"/>
                <a:gd name="T30" fmla="*/ 851 w 1021"/>
                <a:gd name="T31" fmla="*/ 397 h 964"/>
                <a:gd name="T32" fmla="*/ 794 w 1021"/>
                <a:gd name="T33" fmla="*/ 397 h 964"/>
                <a:gd name="T34" fmla="*/ 794 w 1021"/>
                <a:gd name="T35" fmla="*/ 283 h 964"/>
                <a:gd name="T36" fmla="*/ 737 w 1021"/>
                <a:gd name="T37" fmla="*/ 283 h 964"/>
                <a:gd name="T38" fmla="*/ 737 w 1021"/>
                <a:gd name="T39" fmla="*/ 113 h 964"/>
                <a:gd name="T40" fmla="*/ 681 w 1021"/>
                <a:gd name="T41" fmla="*/ 113 h 964"/>
                <a:gd name="T42" fmla="*/ 681 w 1021"/>
                <a:gd name="T43" fmla="*/ 56 h 964"/>
                <a:gd name="T44" fmla="*/ 340 w 1021"/>
                <a:gd name="T45" fmla="*/ 56 h 964"/>
                <a:gd name="T46" fmla="*/ 340 w 1021"/>
                <a:gd name="T47" fmla="*/ 0 h 964"/>
                <a:gd name="T48" fmla="*/ 227 w 1021"/>
                <a:gd name="T49" fmla="*/ 0 h 964"/>
                <a:gd name="T50" fmla="*/ 227 w 1021"/>
                <a:gd name="T51" fmla="*/ 56 h 964"/>
                <a:gd name="T52" fmla="*/ 170 w 1021"/>
                <a:gd name="T53" fmla="*/ 56 h 964"/>
                <a:gd name="T54" fmla="*/ 170 w 1021"/>
                <a:gd name="T55" fmla="*/ 170 h 964"/>
                <a:gd name="T56" fmla="*/ 0 w 1021"/>
                <a:gd name="T57" fmla="*/ 170 h 964"/>
                <a:gd name="T58" fmla="*/ 0 w 1021"/>
                <a:gd name="T59" fmla="*/ 397 h 964"/>
                <a:gd name="T60" fmla="*/ 114 w 1021"/>
                <a:gd name="T61" fmla="*/ 397 h 964"/>
                <a:gd name="T62" fmla="*/ 114 w 1021"/>
                <a:gd name="T63" fmla="*/ 510 h 964"/>
                <a:gd name="T64" fmla="*/ 170 w 1021"/>
                <a:gd name="T65" fmla="*/ 510 h 964"/>
                <a:gd name="T66" fmla="*/ 170 w 1021"/>
                <a:gd name="T67" fmla="*/ 567 h 964"/>
                <a:gd name="T68" fmla="*/ 227 w 1021"/>
                <a:gd name="T69" fmla="*/ 567 h 964"/>
                <a:gd name="T70" fmla="*/ 227 w 1021"/>
                <a:gd name="T71" fmla="*/ 793 h 964"/>
                <a:gd name="T72" fmla="*/ 284 w 1021"/>
                <a:gd name="T73" fmla="*/ 793 h 964"/>
                <a:gd name="T74" fmla="*/ 284 w 1021"/>
                <a:gd name="T75" fmla="*/ 850 h 964"/>
                <a:gd name="T76" fmla="*/ 397 w 1021"/>
                <a:gd name="T77" fmla="*/ 850 h 964"/>
                <a:gd name="T78" fmla="*/ 397 w 1021"/>
                <a:gd name="T79" fmla="*/ 907 h 964"/>
                <a:gd name="T80" fmla="*/ 567 w 1021"/>
                <a:gd name="T81" fmla="*/ 907 h 964"/>
                <a:gd name="T82" fmla="*/ 567 w 1021"/>
                <a:gd name="T83" fmla="*/ 964 h 964"/>
                <a:gd name="T84" fmla="*/ 624 w 1021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964">
                  <a:moveTo>
                    <a:pt x="624" y="964"/>
                  </a:moveTo>
                  <a:lnTo>
                    <a:pt x="624" y="850"/>
                  </a:lnTo>
                  <a:lnTo>
                    <a:pt x="737" y="850"/>
                  </a:lnTo>
                  <a:lnTo>
                    <a:pt x="73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07" y="510"/>
                  </a:lnTo>
                  <a:lnTo>
                    <a:pt x="907" y="453"/>
                  </a:lnTo>
                  <a:lnTo>
                    <a:pt x="851" y="453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24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27CCB65A-290D-4A24-8402-0977AC368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238"/>
              <a:ext cx="567" cy="567"/>
            </a:xfrm>
            <a:custGeom>
              <a:avLst/>
              <a:gdLst>
                <a:gd name="T0" fmla="*/ 397 w 567"/>
                <a:gd name="T1" fmla="*/ 567 h 567"/>
                <a:gd name="T2" fmla="*/ 454 w 567"/>
                <a:gd name="T3" fmla="*/ 567 h 567"/>
                <a:gd name="T4" fmla="*/ 454 w 567"/>
                <a:gd name="T5" fmla="*/ 397 h 567"/>
                <a:gd name="T6" fmla="*/ 511 w 567"/>
                <a:gd name="T7" fmla="*/ 397 h 567"/>
                <a:gd name="T8" fmla="*/ 511 w 567"/>
                <a:gd name="T9" fmla="*/ 284 h 567"/>
                <a:gd name="T10" fmla="*/ 567 w 567"/>
                <a:gd name="T11" fmla="*/ 284 h 567"/>
                <a:gd name="T12" fmla="*/ 567 w 567"/>
                <a:gd name="T13" fmla="*/ 114 h 567"/>
                <a:gd name="T14" fmla="*/ 284 w 567"/>
                <a:gd name="T15" fmla="*/ 114 h 567"/>
                <a:gd name="T16" fmla="*/ 284 w 567"/>
                <a:gd name="T17" fmla="*/ 57 h 567"/>
                <a:gd name="T18" fmla="*/ 170 w 567"/>
                <a:gd name="T19" fmla="*/ 57 h 567"/>
                <a:gd name="T20" fmla="*/ 170 w 567"/>
                <a:gd name="T21" fmla="*/ 0 h 567"/>
                <a:gd name="T22" fmla="*/ 57 w 567"/>
                <a:gd name="T23" fmla="*/ 0 h 567"/>
                <a:gd name="T24" fmla="*/ 57 w 567"/>
                <a:gd name="T25" fmla="*/ 114 h 567"/>
                <a:gd name="T26" fmla="*/ 0 w 567"/>
                <a:gd name="T27" fmla="*/ 114 h 567"/>
                <a:gd name="T28" fmla="*/ 0 w 567"/>
                <a:gd name="T29" fmla="*/ 340 h 567"/>
                <a:gd name="T30" fmla="*/ 114 w 567"/>
                <a:gd name="T31" fmla="*/ 340 h 567"/>
                <a:gd name="T32" fmla="*/ 114 w 567"/>
                <a:gd name="T33" fmla="*/ 454 h 567"/>
                <a:gd name="T34" fmla="*/ 170 w 567"/>
                <a:gd name="T35" fmla="*/ 454 h 567"/>
                <a:gd name="T36" fmla="*/ 170 w 567"/>
                <a:gd name="T37" fmla="*/ 510 h 567"/>
                <a:gd name="T38" fmla="*/ 284 w 567"/>
                <a:gd name="T39" fmla="*/ 510 h 567"/>
                <a:gd name="T40" fmla="*/ 284 w 567"/>
                <a:gd name="T41" fmla="*/ 454 h 567"/>
                <a:gd name="T42" fmla="*/ 397 w 567"/>
                <a:gd name="T43" fmla="*/ 454 h 567"/>
                <a:gd name="T44" fmla="*/ 397 w 567"/>
                <a:gd name="T4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567">
                  <a:moveTo>
                    <a:pt x="397" y="567"/>
                  </a:moveTo>
                  <a:lnTo>
                    <a:pt x="454" y="567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97" y="454"/>
                  </a:lnTo>
                  <a:lnTo>
                    <a:pt x="397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B1B5318B-07C1-432F-8645-6A2EC75EF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2955"/>
              <a:ext cx="680" cy="397"/>
            </a:xfrm>
            <a:custGeom>
              <a:avLst/>
              <a:gdLst>
                <a:gd name="T0" fmla="*/ 623 w 680"/>
                <a:gd name="T1" fmla="*/ 170 h 397"/>
                <a:gd name="T2" fmla="*/ 680 w 680"/>
                <a:gd name="T3" fmla="*/ 170 h 397"/>
                <a:gd name="T4" fmla="*/ 680 w 680"/>
                <a:gd name="T5" fmla="*/ 56 h 397"/>
                <a:gd name="T6" fmla="*/ 623 w 680"/>
                <a:gd name="T7" fmla="*/ 56 h 397"/>
                <a:gd name="T8" fmla="*/ 623 w 680"/>
                <a:gd name="T9" fmla="*/ 113 h 397"/>
                <a:gd name="T10" fmla="*/ 567 w 680"/>
                <a:gd name="T11" fmla="*/ 113 h 397"/>
                <a:gd name="T12" fmla="*/ 567 w 680"/>
                <a:gd name="T13" fmla="*/ 0 h 397"/>
                <a:gd name="T14" fmla="*/ 397 w 680"/>
                <a:gd name="T15" fmla="*/ 0 h 397"/>
                <a:gd name="T16" fmla="*/ 397 w 680"/>
                <a:gd name="T17" fmla="*/ 56 h 397"/>
                <a:gd name="T18" fmla="*/ 340 w 680"/>
                <a:gd name="T19" fmla="*/ 56 h 397"/>
                <a:gd name="T20" fmla="*/ 283 w 680"/>
                <a:gd name="T21" fmla="*/ 56 h 397"/>
                <a:gd name="T22" fmla="*/ 283 w 680"/>
                <a:gd name="T23" fmla="*/ 113 h 397"/>
                <a:gd name="T24" fmla="*/ 226 w 680"/>
                <a:gd name="T25" fmla="*/ 113 h 397"/>
                <a:gd name="T26" fmla="*/ 226 w 680"/>
                <a:gd name="T27" fmla="*/ 0 h 397"/>
                <a:gd name="T28" fmla="*/ 113 w 680"/>
                <a:gd name="T29" fmla="*/ 0 h 397"/>
                <a:gd name="T30" fmla="*/ 113 w 680"/>
                <a:gd name="T31" fmla="*/ 56 h 397"/>
                <a:gd name="T32" fmla="*/ 0 w 680"/>
                <a:gd name="T33" fmla="*/ 56 h 397"/>
                <a:gd name="T34" fmla="*/ 0 w 680"/>
                <a:gd name="T35" fmla="*/ 397 h 397"/>
                <a:gd name="T36" fmla="*/ 113 w 680"/>
                <a:gd name="T37" fmla="*/ 397 h 397"/>
                <a:gd name="T38" fmla="*/ 113 w 680"/>
                <a:gd name="T39" fmla="*/ 283 h 397"/>
                <a:gd name="T40" fmla="*/ 226 w 680"/>
                <a:gd name="T41" fmla="*/ 283 h 397"/>
                <a:gd name="T42" fmla="*/ 226 w 680"/>
                <a:gd name="T43" fmla="*/ 340 h 397"/>
                <a:gd name="T44" fmla="*/ 340 w 680"/>
                <a:gd name="T45" fmla="*/ 340 h 397"/>
                <a:gd name="T46" fmla="*/ 340 w 680"/>
                <a:gd name="T47" fmla="*/ 397 h 397"/>
                <a:gd name="T48" fmla="*/ 623 w 680"/>
                <a:gd name="T49" fmla="*/ 397 h 397"/>
                <a:gd name="T50" fmla="*/ 623 w 680"/>
                <a:gd name="T51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397">
                  <a:moveTo>
                    <a:pt x="623" y="170"/>
                  </a:moveTo>
                  <a:lnTo>
                    <a:pt x="680" y="170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3" y="397"/>
                  </a:lnTo>
                  <a:lnTo>
                    <a:pt x="623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027639A4-B826-4B89-8AFD-7CDF286B1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898"/>
              <a:ext cx="793" cy="964"/>
            </a:xfrm>
            <a:custGeom>
              <a:avLst/>
              <a:gdLst>
                <a:gd name="T0" fmla="*/ 567 w 793"/>
                <a:gd name="T1" fmla="*/ 113 h 964"/>
                <a:gd name="T2" fmla="*/ 567 w 793"/>
                <a:gd name="T3" fmla="*/ 454 h 964"/>
                <a:gd name="T4" fmla="*/ 623 w 793"/>
                <a:gd name="T5" fmla="*/ 454 h 964"/>
                <a:gd name="T6" fmla="*/ 623 w 793"/>
                <a:gd name="T7" fmla="*/ 680 h 964"/>
                <a:gd name="T8" fmla="*/ 737 w 793"/>
                <a:gd name="T9" fmla="*/ 680 h 964"/>
                <a:gd name="T10" fmla="*/ 737 w 793"/>
                <a:gd name="T11" fmla="*/ 794 h 964"/>
                <a:gd name="T12" fmla="*/ 793 w 793"/>
                <a:gd name="T13" fmla="*/ 794 h 964"/>
                <a:gd name="T14" fmla="*/ 793 w 793"/>
                <a:gd name="T15" fmla="*/ 850 h 964"/>
                <a:gd name="T16" fmla="*/ 737 w 793"/>
                <a:gd name="T17" fmla="*/ 850 h 964"/>
                <a:gd name="T18" fmla="*/ 737 w 793"/>
                <a:gd name="T19" fmla="*/ 964 h 964"/>
                <a:gd name="T20" fmla="*/ 623 w 793"/>
                <a:gd name="T21" fmla="*/ 964 h 964"/>
                <a:gd name="T22" fmla="*/ 623 w 793"/>
                <a:gd name="T23" fmla="*/ 907 h 964"/>
                <a:gd name="T24" fmla="*/ 567 w 793"/>
                <a:gd name="T25" fmla="*/ 907 h 964"/>
                <a:gd name="T26" fmla="*/ 567 w 793"/>
                <a:gd name="T27" fmla="*/ 850 h 964"/>
                <a:gd name="T28" fmla="*/ 510 w 793"/>
                <a:gd name="T29" fmla="*/ 850 h 964"/>
                <a:gd name="T30" fmla="*/ 510 w 793"/>
                <a:gd name="T31" fmla="*/ 737 h 964"/>
                <a:gd name="T32" fmla="*/ 453 w 793"/>
                <a:gd name="T33" fmla="*/ 737 h 964"/>
                <a:gd name="T34" fmla="*/ 453 w 793"/>
                <a:gd name="T35" fmla="*/ 624 h 964"/>
                <a:gd name="T36" fmla="*/ 397 w 793"/>
                <a:gd name="T37" fmla="*/ 624 h 964"/>
                <a:gd name="T38" fmla="*/ 397 w 793"/>
                <a:gd name="T39" fmla="*/ 567 h 964"/>
                <a:gd name="T40" fmla="*/ 340 w 793"/>
                <a:gd name="T41" fmla="*/ 567 h 964"/>
                <a:gd name="T42" fmla="*/ 340 w 793"/>
                <a:gd name="T43" fmla="*/ 510 h 964"/>
                <a:gd name="T44" fmla="*/ 283 w 793"/>
                <a:gd name="T45" fmla="*/ 510 h 964"/>
                <a:gd name="T46" fmla="*/ 283 w 793"/>
                <a:gd name="T47" fmla="*/ 454 h 964"/>
                <a:gd name="T48" fmla="*/ 226 w 793"/>
                <a:gd name="T49" fmla="*/ 454 h 964"/>
                <a:gd name="T50" fmla="*/ 226 w 793"/>
                <a:gd name="T51" fmla="*/ 283 h 964"/>
                <a:gd name="T52" fmla="*/ 113 w 793"/>
                <a:gd name="T53" fmla="*/ 283 h 964"/>
                <a:gd name="T54" fmla="*/ 113 w 793"/>
                <a:gd name="T55" fmla="*/ 227 h 964"/>
                <a:gd name="T56" fmla="*/ 56 w 793"/>
                <a:gd name="T57" fmla="*/ 227 h 964"/>
                <a:gd name="T58" fmla="*/ 56 w 793"/>
                <a:gd name="T59" fmla="*/ 170 h 964"/>
                <a:gd name="T60" fmla="*/ 0 w 793"/>
                <a:gd name="T61" fmla="*/ 170 h 964"/>
                <a:gd name="T62" fmla="*/ 0 w 793"/>
                <a:gd name="T63" fmla="*/ 57 h 964"/>
                <a:gd name="T64" fmla="*/ 170 w 793"/>
                <a:gd name="T65" fmla="*/ 57 h 964"/>
                <a:gd name="T66" fmla="*/ 170 w 793"/>
                <a:gd name="T67" fmla="*/ 0 h 964"/>
                <a:gd name="T68" fmla="*/ 283 w 793"/>
                <a:gd name="T69" fmla="*/ 0 h 964"/>
                <a:gd name="T70" fmla="*/ 283 w 793"/>
                <a:gd name="T71" fmla="*/ 113 h 964"/>
                <a:gd name="T72" fmla="*/ 340 w 793"/>
                <a:gd name="T73" fmla="*/ 113 h 964"/>
                <a:gd name="T74" fmla="*/ 340 w 793"/>
                <a:gd name="T75" fmla="*/ 57 h 964"/>
                <a:gd name="T76" fmla="*/ 453 w 793"/>
                <a:gd name="T77" fmla="*/ 57 h 964"/>
                <a:gd name="T78" fmla="*/ 453 w 793"/>
                <a:gd name="T79" fmla="*/ 113 h 964"/>
                <a:gd name="T80" fmla="*/ 567 w 793"/>
                <a:gd name="T81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3" h="964">
                  <a:moveTo>
                    <a:pt x="567" y="113"/>
                  </a:moveTo>
                  <a:lnTo>
                    <a:pt x="567" y="454"/>
                  </a:lnTo>
                  <a:lnTo>
                    <a:pt x="623" y="454"/>
                  </a:lnTo>
                  <a:lnTo>
                    <a:pt x="623" y="680"/>
                  </a:lnTo>
                  <a:lnTo>
                    <a:pt x="737" y="680"/>
                  </a:lnTo>
                  <a:lnTo>
                    <a:pt x="737" y="794"/>
                  </a:lnTo>
                  <a:lnTo>
                    <a:pt x="793" y="794"/>
                  </a:lnTo>
                  <a:lnTo>
                    <a:pt x="793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623" y="96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226" y="454"/>
                  </a:lnTo>
                  <a:lnTo>
                    <a:pt x="226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7653C9C9-FED1-4368-96EB-D227E65AA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841"/>
              <a:ext cx="1134" cy="1588"/>
            </a:xfrm>
            <a:custGeom>
              <a:avLst/>
              <a:gdLst>
                <a:gd name="T0" fmla="*/ 397 w 1134"/>
                <a:gd name="T1" fmla="*/ 170 h 1588"/>
                <a:gd name="T2" fmla="*/ 340 w 1134"/>
                <a:gd name="T3" fmla="*/ 114 h 1588"/>
                <a:gd name="T4" fmla="*/ 114 w 1134"/>
                <a:gd name="T5" fmla="*/ 57 h 1588"/>
                <a:gd name="T6" fmla="*/ 0 w 1134"/>
                <a:gd name="T7" fmla="*/ 0 h 1588"/>
                <a:gd name="T8" fmla="*/ 114 w 1134"/>
                <a:gd name="T9" fmla="*/ 170 h 1588"/>
                <a:gd name="T10" fmla="*/ 170 w 1134"/>
                <a:gd name="T11" fmla="*/ 227 h 1588"/>
                <a:gd name="T12" fmla="*/ 227 w 1134"/>
                <a:gd name="T13" fmla="*/ 397 h 1588"/>
                <a:gd name="T14" fmla="*/ 284 w 1134"/>
                <a:gd name="T15" fmla="*/ 511 h 1588"/>
                <a:gd name="T16" fmla="*/ 340 w 1134"/>
                <a:gd name="T17" fmla="*/ 567 h 1588"/>
                <a:gd name="T18" fmla="*/ 454 w 1134"/>
                <a:gd name="T19" fmla="*/ 624 h 1588"/>
                <a:gd name="T20" fmla="*/ 397 w 1134"/>
                <a:gd name="T21" fmla="*/ 681 h 1588"/>
                <a:gd name="T22" fmla="*/ 454 w 1134"/>
                <a:gd name="T23" fmla="*/ 737 h 1588"/>
                <a:gd name="T24" fmla="*/ 397 w 1134"/>
                <a:gd name="T25" fmla="*/ 794 h 1588"/>
                <a:gd name="T26" fmla="*/ 170 w 1134"/>
                <a:gd name="T27" fmla="*/ 851 h 1588"/>
                <a:gd name="T28" fmla="*/ 57 w 1134"/>
                <a:gd name="T29" fmla="*/ 964 h 1588"/>
                <a:gd name="T30" fmla="*/ 227 w 1134"/>
                <a:gd name="T31" fmla="*/ 1078 h 1588"/>
                <a:gd name="T32" fmla="*/ 397 w 1134"/>
                <a:gd name="T33" fmla="*/ 1191 h 1588"/>
                <a:gd name="T34" fmla="*/ 454 w 1134"/>
                <a:gd name="T35" fmla="*/ 1248 h 1588"/>
                <a:gd name="T36" fmla="*/ 567 w 1134"/>
                <a:gd name="T37" fmla="*/ 1361 h 1588"/>
                <a:gd name="T38" fmla="*/ 624 w 1134"/>
                <a:gd name="T39" fmla="*/ 1418 h 1588"/>
                <a:gd name="T40" fmla="*/ 681 w 1134"/>
                <a:gd name="T41" fmla="*/ 1475 h 1588"/>
                <a:gd name="T42" fmla="*/ 737 w 1134"/>
                <a:gd name="T43" fmla="*/ 1531 h 1588"/>
                <a:gd name="T44" fmla="*/ 908 w 1134"/>
                <a:gd name="T45" fmla="*/ 1588 h 1588"/>
                <a:gd name="T46" fmla="*/ 1021 w 1134"/>
                <a:gd name="T47" fmla="*/ 1418 h 1588"/>
                <a:gd name="T48" fmla="*/ 1134 w 1134"/>
                <a:gd name="T49" fmla="*/ 1134 h 1588"/>
                <a:gd name="T50" fmla="*/ 1078 w 1134"/>
                <a:gd name="T51" fmla="*/ 964 h 1588"/>
                <a:gd name="T52" fmla="*/ 1021 w 1134"/>
                <a:gd name="T53" fmla="*/ 907 h 1588"/>
                <a:gd name="T54" fmla="*/ 964 w 1134"/>
                <a:gd name="T55" fmla="*/ 794 h 1588"/>
                <a:gd name="T56" fmla="*/ 908 w 1134"/>
                <a:gd name="T57" fmla="*/ 681 h 1588"/>
                <a:gd name="T58" fmla="*/ 851 w 1134"/>
                <a:gd name="T59" fmla="*/ 624 h 1588"/>
                <a:gd name="T60" fmla="*/ 794 w 1134"/>
                <a:gd name="T61" fmla="*/ 567 h 1588"/>
                <a:gd name="T62" fmla="*/ 737 w 1134"/>
                <a:gd name="T63" fmla="*/ 511 h 1588"/>
                <a:gd name="T64" fmla="*/ 624 w 1134"/>
                <a:gd name="T65" fmla="*/ 340 h 1588"/>
                <a:gd name="T66" fmla="*/ 567 w 1134"/>
                <a:gd name="T67" fmla="*/ 284 h 1588"/>
                <a:gd name="T68" fmla="*/ 511 w 1134"/>
                <a:gd name="T69" fmla="*/ 22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588">
                  <a:moveTo>
                    <a:pt x="511" y="170"/>
                  </a:move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170" y="851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1078"/>
                  </a:lnTo>
                  <a:lnTo>
                    <a:pt x="227" y="1078"/>
                  </a:lnTo>
                  <a:lnTo>
                    <a:pt x="227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24" y="1418"/>
                  </a:lnTo>
                  <a:lnTo>
                    <a:pt x="624" y="1475"/>
                  </a:lnTo>
                  <a:lnTo>
                    <a:pt x="681" y="1475"/>
                  </a:lnTo>
                  <a:lnTo>
                    <a:pt x="681" y="1531"/>
                  </a:lnTo>
                  <a:lnTo>
                    <a:pt x="737" y="1531"/>
                  </a:lnTo>
                  <a:lnTo>
                    <a:pt x="737" y="1588"/>
                  </a:lnTo>
                  <a:lnTo>
                    <a:pt x="908" y="1588"/>
                  </a:lnTo>
                  <a:lnTo>
                    <a:pt x="908" y="1418"/>
                  </a:lnTo>
                  <a:lnTo>
                    <a:pt x="1021" y="1418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964"/>
                  </a:lnTo>
                  <a:lnTo>
                    <a:pt x="1078" y="964"/>
                  </a:lnTo>
                  <a:lnTo>
                    <a:pt x="1078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908" y="681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511"/>
                  </a:lnTo>
                  <a:lnTo>
                    <a:pt x="737" y="511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8F90CE45-8CFF-44E9-8A1E-BFFB02492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161"/>
              <a:ext cx="1418" cy="907"/>
            </a:xfrm>
            <a:custGeom>
              <a:avLst/>
              <a:gdLst>
                <a:gd name="T0" fmla="*/ 1078 w 1418"/>
                <a:gd name="T1" fmla="*/ 850 h 907"/>
                <a:gd name="T2" fmla="*/ 964 w 1418"/>
                <a:gd name="T3" fmla="*/ 850 h 907"/>
                <a:gd name="T4" fmla="*/ 964 w 1418"/>
                <a:gd name="T5" fmla="*/ 907 h 907"/>
                <a:gd name="T6" fmla="*/ 908 w 1418"/>
                <a:gd name="T7" fmla="*/ 907 h 907"/>
                <a:gd name="T8" fmla="*/ 908 w 1418"/>
                <a:gd name="T9" fmla="*/ 794 h 907"/>
                <a:gd name="T10" fmla="*/ 738 w 1418"/>
                <a:gd name="T11" fmla="*/ 794 h 907"/>
                <a:gd name="T12" fmla="*/ 738 w 1418"/>
                <a:gd name="T13" fmla="*/ 850 h 907"/>
                <a:gd name="T14" fmla="*/ 624 w 1418"/>
                <a:gd name="T15" fmla="*/ 850 h 907"/>
                <a:gd name="T16" fmla="*/ 624 w 1418"/>
                <a:gd name="T17" fmla="*/ 907 h 907"/>
                <a:gd name="T18" fmla="*/ 567 w 1418"/>
                <a:gd name="T19" fmla="*/ 907 h 907"/>
                <a:gd name="T20" fmla="*/ 567 w 1418"/>
                <a:gd name="T21" fmla="*/ 794 h 907"/>
                <a:gd name="T22" fmla="*/ 454 w 1418"/>
                <a:gd name="T23" fmla="*/ 794 h 907"/>
                <a:gd name="T24" fmla="*/ 454 w 1418"/>
                <a:gd name="T25" fmla="*/ 850 h 907"/>
                <a:gd name="T26" fmla="*/ 227 w 1418"/>
                <a:gd name="T27" fmla="*/ 850 h 907"/>
                <a:gd name="T28" fmla="*/ 227 w 1418"/>
                <a:gd name="T29" fmla="*/ 794 h 907"/>
                <a:gd name="T30" fmla="*/ 114 w 1418"/>
                <a:gd name="T31" fmla="*/ 794 h 907"/>
                <a:gd name="T32" fmla="*/ 114 w 1418"/>
                <a:gd name="T33" fmla="*/ 850 h 907"/>
                <a:gd name="T34" fmla="*/ 57 w 1418"/>
                <a:gd name="T35" fmla="*/ 850 h 907"/>
                <a:gd name="T36" fmla="*/ 57 w 1418"/>
                <a:gd name="T37" fmla="*/ 737 h 907"/>
                <a:gd name="T38" fmla="*/ 0 w 1418"/>
                <a:gd name="T39" fmla="*/ 737 h 907"/>
                <a:gd name="T40" fmla="*/ 0 w 1418"/>
                <a:gd name="T41" fmla="*/ 567 h 907"/>
                <a:gd name="T42" fmla="*/ 227 w 1418"/>
                <a:gd name="T43" fmla="*/ 567 h 907"/>
                <a:gd name="T44" fmla="*/ 227 w 1418"/>
                <a:gd name="T45" fmla="*/ 453 h 907"/>
                <a:gd name="T46" fmla="*/ 397 w 1418"/>
                <a:gd name="T47" fmla="*/ 453 h 907"/>
                <a:gd name="T48" fmla="*/ 397 w 1418"/>
                <a:gd name="T49" fmla="*/ 397 h 907"/>
                <a:gd name="T50" fmla="*/ 511 w 1418"/>
                <a:gd name="T51" fmla="*/ 397 h 907"/>
                <a:gd name="T52" fmla="*/ 511 w 1418"/>
                <a:gd name="T53" fmla="*/ 340 h 907"/>
                <a:gd name="T54" fmla="*/ 567 w 1418"/>
                <a:gd name="T55" fmla="*/ 340 h 907"/>
                <a:gd name="T56" fmla="*/ 567 w 1418"/>
                <a:gd name="T57" fmla="*/ 113 h 907"/>
                <a:gd name="T58" fmla="*/ 738 w 1418"/>
                <a:gd name="T59" fmla="*/ 113 h 907"/>
                <a:gd name="T60" fmla="*/ 738 w 1418"/>
                <a:gd name="T61" fmla="*/ 170 h 907"/>
                <a:gd name="T62" fmla="*/ 908 w 1418"/>
                <a:gd name="T63" fmla="*/ 170 h 907"/>
                <a:gd name="T64" fmla="*/ 908 w 1418"/>
                <a:gd name="T65" fmla="*/ 113 h 907"/>
                <a:gd name="T66" fmla="*/ 964 w 1418"/>
                <a:gd name="T67" fmla="*/ 113 h 907"/>
                <a:gd name="T68" fmla="*/ 964 w 1418"/>
                <a:gd name="T69" fmla="*/ 57 h 907"/>
                <a:gd name="T70" fmla="*/ 1021 w 1418"/>
                <a:gd name="T71" fmla="*/ 57 h 907"/>
                <a:gd name="T72" fmla="*/ 1021 w 1418"/>
                <a:gd name="T73" fmla="*/ 0 h 907"/>
                <a:gd name="T74" fmla="*/ 1078 w 1418"/>
                <a:gd name="T75" fmla="*/ 0 h 907"/>
                <a:gd name="T76" fmla="*/ 1078 w 1418"/>
                <a:gd name="T77" fmla="*/ 57 h 907"/>
                <a:gd name="T78" fmla="*/ 1248 w 1418"/>
                <a:gd name="T79" fmla="*/ 57 h 907"/>
                <a:gd name="T80" fmla="*/ 1305 w 1418"/>
                <a:gd name="T81" fmla="*/ 57 h 907"/>
                <a:gd name="T82" fmla="*/ 1305 w 1418"/>
                <a:gd name="T83" fmla="*/ 170 h 907"/>
                <a:gd name="T84" fmla="*/ 1418 w 1418"/>
                <a:gd name="T85" fmla="*/ 170 h 907"/>
                <a:gd name="T86" fmla="*/ 1418 w 1418"/>
                <a:gd name="T87" fmla="*/ 340 h 907"/>
                <a:gd name="T88" fmla="*/ 1248 w 1418"/>
                <a:gd name="T89" fmla="*/ 340 h 907"/>
                <a:gd name="T90" fmla="*/ 1248 w 1418"/>
                <a:gd name="T91" fmla="*/ 453 h 907"/>
                <a:gd name="T92" fmla="*/ 1191 w 1418"/>
                <a:gd name="T93" fmla="*/ 453 h 907"/>
                <a:gd name="T94" fmla="*/ 1191 w 1418"/>
                <a:gd name="T95" fmla="*/ 567 h 907"/>
                <a:gd name="T96" fmla="*/ 1134 w 1418"/>
                <a:gd name="T97" fmla="*/ 567 h 907"/>
                <a:gd name="T98" fmla="*/ 1134 w 1418"/>
                <a:gd name="T99" fmla="*/ 624 h 907"/>
                <a:gd name="T100" fmla="*/ 1191 w 1418"/>
                <a:gd name="T101" fmla="*/ 624 h 907"/>
                <a:gd name="T102" fmla="*/ 1191 w 1418"/>
                <a:gd name="T103" fmla="*/ 680 h 907"/>
                <a:gd name="T104" fmla="*/ 1134 w 1418"/>
                <a:gd name="T105" fmla="*/ 680 h 907"/>
                <a:gd name="T106" fmla="*/ 1134 w 1418"/>
                <a:gd name="T107" fmla="*/ 737 h 907"/>
                <a:gd name="T108" fmla="*/ 1078 w 1418"/>
                <a:gd name="T109" fmla="*/ 737 h 907"/>
                <a:gd name="T110" fmla="*/ 1078 w 1418"/>
                <a:gd name="T111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18" h="907">
                  <a:moveTo>
                    <a:pt x="1078" y="850"/>
                  </a:moveTo>
                  <a:lnTo>
                    <a:pt x="964" y="850"/>
                  </a:lnTo>
                  <a:lnTo>
                    <a:pt x="964" y="907"/>
                  </a:lnTo>
                  <a:lnTo>
                    <a:pt x="908" y="907"/>
                  </a:lnTo>
                  <a:lnTo>
                    <a:pt x="908" y="794"/>
                  </a:lnTo>
                  <a:lnTo>
                    <a:pt x="738" y="794"/>
                  </a:lnTo>
                  <a:lnTo>
                    <a:pt x="738" y="850"/>
                  </a:lnTo>
                  <a:lnTo>
                    <a:pt x="624" y="850"/>
                  </a:lnTo>
                  <a:lnTo>
                    <a:pt x="62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738" y="113"/>
                  </a:lnTo>
                  <a:lnTo>
                    <a:pt x="738" y="170"/>
                  </a:lnTo>
                  <a:lnTo>
                    <a:pt x="908" y="170"/>
                  </a:lnTo>
                  <a:lnTo>
                    <a:pt x="908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1078" y="0"/>
                  </a:lnTo>
                  <a:lnTo>
                    <a:pt x="1078" y="57"/>
                  </a:lnTo>
                  <a:lnTo>
                    <a:pt x="1248" y="57"/>
                  </a:lnTo>
                  <a:lnTo>
                    <a:pt x="1305" y="57"/>
                  </a:lnTo>
                  <a:lnTo>
                    <a:pt x="1305" y="170"/>
                  </a:lnTo>
                  <a:lnTo>
                    <a:pt x="1418" y="170"/>
                  </a:lnTo>
                  <a:lnTo>
                    <a:pt x="1418" y="340"/>
                  </a:lnTo>
                  <a:lnTo>
                    <a:pt x="1248" y="340"/>
                  </a:lnTo>
                  <a:lnTo>
                    <a:pt x="1248" y="453"/>
                  </a:lnTo>
                  <a:lnTo>
                    <a:pt x="1191" y="453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1" y="624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8" y="737"/>
                  </a:lnTo>
                  <a:lnTo>
                    <a:pt x="1078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9F15D8B8-1ADA-4930-BB6D-216053A7E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1197"/>
              <a:ext cx="170" cy="57"/>
            </a:xfrm>
            <a:custGeom>
              <a:avLst/>
              <a:gdLst>
                <a:gd name="T0" fmla="*/ 0 w 170"/>
                <a:gd name="T1" fmla="*/ 0 h 57"/>
                <a:gd name="T2" fmla="*/ 170 w 170"/>
                <a:gd name="T3" fmla="*/ 0 h 57"/>
                <a:gd name="T4" fmla="*/ 170 w 170"/>
                <a:gd name="T5" fmla="*/ 57 h 57"/>
                <a:gd name="T6" fmla="*/ 0 w 170"/>
                <a:gd name="T7" fmla="*/ 57 h 57"/>
                <a:gd name="T8" fmla="*/ 0 w 170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57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DBF0876D-8DF8-4415-9D72-F77168B80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821"/>
              <a:ext cx="907" cy="510"/>
            </a:xfrm>
            <a:custGeom>
              <a:avLst/>
              <a:gdLst>
                <a:gd name="T0" fmla="*/ 57 w 907"/>
                <a:gd name="T1" fmla="*/ 0 h 510"/>
                <a:gd name="T2" fmla="*/ 57 w 907"/>
                <a:gd name="T3" fmla="*/ 283 h 510"/>
                <a:gd name="T4" fmla="*/ 0 w 907"/>
                <a:gd name="T5" fmla="*/ 283 h 510"/>
                <a:gd name="T6" fmla="*/ 0 w 907"/>
                <a:gd name="T7" fmla="*/ 453 h 510"/>
                <a:gd name="T8" fmla="*/ 57 w 907"/>
                <a:gd name="T9" fmla="*/ 453 h 510"/>
                <a:gd name="T10" fmla="*/ 57 w 907"/>
                <a:gd name="T11" fmla="*/ 510 h 510"/>
                <a:gd name="T12" fmla="*/ 227 w 907"/>
                <a:gd name="T13" fmla="*/ 510 h 510"/>
                <a:gd name="T14" fmla="*/ 227 w 907"/>
                <a:gd name="T15" fmla="*/ 453 h 510"/>
                <a:gd name="T16" fmla="*/ 283 w 907"/>
                <a:gd name="T17" fmla="*/ 453 h 510"/>
                <a:gd name="T18" fmla="*/ 283 w 907"/>
                <a:gd name="T19" fmla="*/ 397 h 510"/>
                <a:gd name="T20" fmla="*/ 340 w 907"/>
                <a:gd name="T21" fmla="*/ 397 h 510"/>
                <a:gd name="T22" fmla="*/ 340 w 907"/>
                <a:gd name="T23" fmla="*/ 340 h 510"/>
                <a:gd name="T24" fmla="*/ 397 w 907"/>
                <a:gd name="T25" fmla="*/ 340 h 510"/>
                <a:gd name="T26" fmla="*/ 397 w 907"/>
                <a:gd name="T27" fmla="*/ 397 h 510"/>
                <a:gd name="T28" fmla="*/ 624 w 907"/>
                <a:gd name="T29" fmla="*/ 397 h 510"/>
                <a:gd name="T30" fmla="*/ 624 w 907"/>
                <a:gd name="T31" fmla="*/ 340 h 510"/>
                <a:gd name="T32" fmla="*/ 737 w 907"/>
                <a:gd name="T33" fmla="*/ 340 h 510"/>
                <a:gd name="T34" fmla="*/ 737 w 907"/>
                <a:gd name="T35" fmla="*/ 397 h 510"/>
                <a:gd name="T36" fmla="*/ 850 w 907"/>
                <a:gd name="T37" fmla="*/ 397 h 510"/>
                <a:gd name="T38" fmla="*/ 850 w 907"/>
                <a:gd name="T39" fmla="*/ 340 h 510"/>
                <a:gd name="T40" fmla="*/ 907 w 907"/>
                <a:gd name="T41" fmla="*/ 340 h 510"/>
                <a:gd name="T42" fmla="*/ 907 w 907"/>
                <a:gd name="T43" fmla="*/ 226 h 510"/>
                <a:gd name="T44" fmla="*/ 680 w 907"/>
                <a:gd name="T45" fmla="*/ 226 h 510"/>
                <a:gd name="T46" fmla="*/ 680 w 907"/>
                <a:gd name="T47" fmla="*/ 170 h 510"/>
                <a:gd name="T48" fmla="*/ 567 w 907"/>
                <a:gd name="T49" fmla="*/ 170 h 510"/>
                <a:gd name="T50" fmla="*/ 567 w 907"/>
                <a:gd name="T51" fmla="*/ 113 h 510"/>
                <a:gd name="T52" fmla="*/ 453 w 907"/>
                <a:gd name="T53" fmla="*/ 113 h 510"/>
                <a:gd name="T54" fmla="*/ 453 w 907"/>
                <a:gd name="T55" fmla="*/ 56 h 510"/>
                <a:gd name="T56" fmla="*/ 283 w 907"/>
                <a:gd name="T57" fmla="*/ 56 h 510"/>
                <a:gd name="T58" fmla="*/ 283 w 907"/>
                <a:gd name="T59" fmla="*/ 0 h 510"/>
                <a:gd name="T60" fmla="*/ 227 w 907"/>
                <a:gd name="T61" fmla="*/ 0 h 510"/>
                <a:gd name="T62" fmla="*/ 227 w 907"/>
                <a:gd name="T63" fmla="*/ 56 h 510"/>
                <a:gd name="T64" fmla="*/ 113 w 907"/>
                <a:gd name="T65" fmla="*/ 56 h 510"/>
                <a:gd name="T66" fmla="*/ 113 w 907"/>
                <a:gd name="T67" fmla="*/ 0 h 510"/>
                <a:gd name="T68" fmla="*/ 57 w 907"/>
                <a:gd name="T6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510">
                  <a:moveTo>
                    <a:pt x="57" y="0"/>
                  </a:move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9F0B971B-76E2-4954-A5C1-4AB3D4B6B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707"/>
              <a:ext cx="1418" cy="1304"/>
            </a:xfrm>
            <a:custGeom>
              <a:avLst/>
              <a:gdLst>
                <a:gd name="T0" fmla="*/ 0 w 1418"/>
                <a:gd name="T1" fmla="*/ 1078 h 1304"/>
                <a:gd name="T2" fmla="*/ 57 w 1418"/>
                <a:gd name="T3" fmla="*/ 1191 h 1304"/>
                <a:gd name="T4" fmla="*/ 283 w 1418"/>
                <a:gd name="T5" fmla="*/ 1248 h 1304"/>
                <a:gd name="T6" fmla="*/ 340 w 1418"/>
                <a:gd name="T7" fmla="*/ 1304 h 1304"/>
                <a:gd name="T8" fmla="*/ 454 w 1418"/>
                <a:gd name="T9" fmla="*/ 1248 h 1304"/>
                <a:gd name="T10" fmla="*/ 624 w 1418"/>
                <a:gd name="T11" fmla="*/ 1191 h 1304"/>
                <a:gd name="T12" fmla="*/ 680 w 1418"/>
                <a:gd name="T13" fmla="*/ 1021 h 1304"/>
                <a:gd name="T14" fmla="*/ 907 w 1418"/>
                <a:gd name="T15" fmla="*/ 907 h 1304"/>
                <a:gd name="T16" fmla="*/ 1077 w 1418"/>
                <a:gd name="T17" fmla="*/ 851 h 1304"/>
                <a:gd name="T18" fmla="*/ 1191 w 1418"/>
                <a:gd name="T19" fmla="*/ 794 h 1304"/>
                <a:gd name="T20" fmla="*/ 1247 w 1418"/>
                <a:gd name="T21" fmla="*/ 567 h 1304"/>
                <a:gd name="T22" fmla="*/ 1361 w 1418"/>
                <a:gd name="T23" fmla="*/ 397 h 1304"/>
                <a:gd name="T24" fmla="*/ 1418 w 1418"/>
                <a:gd name="T25" fmla="*/ 57 h 1304"/>
                <a:gd name="T26" fmla="*/ 1304 w 1418"/>
                <a:gd name="T27" fmla="*/ 0 h 1304"/>
                <a:gd name="T28" fmla="*/ 1191 w 1418"/>
                <a:gd name="T29" fmla="*/ 57 h 1304"/>
                <a:gd name="T30" fmla="*/ 1021 w 1418"/>
                <a:gd name="T31" fmla="*/ 0 h 1304"/>
                <a:gd name="T32" fmla="*/ 737 w 1418"/>
                <a:gd name="T33" fmla="*/ 114 h 1304"/>
                <a:gd name="T34" fmla="*/ 794 w 1418"/>
                <a:gd name="T35" fmla="*/ 170 h 1304"/>
                <a:gd name="T36" fmla="*/ 851 w 1418"/>
                <a:gd name="T37" fmla="*/ 227 h 1304"/>
                <a:gd name="T38" fmla="*/ 907 w 1418"/>
                <a:gd name="T39" fmla="*/ 340 h 1304"/>
                <a:gd name="T40" fmla="*/ 964 w 1418"/>
                <a:gd name="T41" fmla="*/ 397 h 1304"/>
                <a:gd name="T42" fmla="*/ 907 w 1418"/>
                <a:gd name="T43" fmla="*/ 454 h 1304"/>
                <a:gd name="T44" fmla="*/ 851 w 1418"/>
                <a:gd name="T45" fmla="*/ 511 h 1304"/>
                <a:gd name="T46" fmla="*/ 794 w 1418"/>
                <a:gd name="T47" fmla="*/ 340 h 1304"/>
                <a:gd name="T48" fmla="*/ 680 w 1418"/>
                <a:gd name="T49" fmla="*/ 284 h 1304"/>
                <a:gd name="T50" fmla="*/ 567 w 1418"/>
                <a:gd name="T51" fmla="*/ 340 h 1304"/>
                <a:gd name="T52" fmla="*/ 454 w 1418"/>
                <a:gd name="T53" fmla="*/ 284 h 1304"/>
                <a:gd name="T54" fmla="*/ 340 w 1418"/>
                <a:gd name="T55" fmla="*/ 340 h 1304"/>
                <a:gd name="T56" fmla="*/ 397 w 1418"/>
                <a:gd name="T57" fmla="*/ 397 h 1304"/>
                <a:gd name="T58" fmla="*/ 454 w 1418"/>
                <a:gd name="T59" fmla="*/ 454 h 1304"/>
                <a:gd name="T60" fmla="*/ 340 w 1418"/>
                <a:gd name="T61" fmla="*/ 567 h 1304"/>
                <a:gd name="T62" fmla="*/ 227 w 1418"/>
                <a:gd name="T63" fmla="*/ 624 h 1304"/>
                <a:gd name="T64" fmla="*/ 283 w 1418"/>
                <a:gd name="T65" fmla="*/ 737 h 1304"/>
                <a:gd name="T66" fmla="*/ 170 w 1418"/>
                <a:gd name="T67" fmla="*/ 907 h 1304"/>
                <a:gd name="T68" fmla="*/ 113 w 1418"/>
                <a:gd name="T69" fmla="*/ 96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8" h="1304">
                  <a:moveTo>
                    <a:pt x="0" y="964"/>
                  </a:moveTo>
                  <a:lnTo>
                    <a:pt x="0" y="1078"/>
                  </a:lnTo>
                  <a:lnTo>
                    <a:pt x="57" y="1078"/>
                  </a:lnTo>
                  <a:lnTo>
                    <a:pt x="57" y="1191"/>
                  </a:lnTo>
                  <a:lnTo>
                    <a:pt x="283" y="1191"/>
                  </a:lnTo>
                  <a:lnTo>
                    <a:pt x="283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454" y="1304"/>
                  </a:lnTo>
                  <a:lnTo>
                    <a:pt x="454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680" y="1191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247" y="794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397"/>
                  </a:lnTo>
                  <a:lnTo>
                    <a:pt x="1418" y="397"/>
                  </a:lnTo>
                  <a:lnTo>
                    <a:pt x="141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737" y="0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84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0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AD36AE36-254B-4AF9-B577-6F311146E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1367"/>
              <a:ext cx="851" cy="851"/>
            </a:xfrm>
            <a:custGeom>
              <a:avLst/>
              <a:gdLst>
                <a:gd name="T0" fmla="*/ 624 w 851"/>
                <a:gd name="T1" fmla="*/ 113 h 851"/>
                <a:gd name="T2" fmla="*/ 624 w 851"/>
                <a:gd name="T3" fmla="*/ 284 h 851"/>
                <a:gd name="T4" fmla="*/ 681 w 851"/>
                <a:gd name="T5" fmla="*/ 284 h 851"/>
                <a:gd name="T6" fmla="*/ 681 w 851"/>
                <a:gd name="T7" fmla="*/ 340 h 851"/>
                <a:gd name="T8" fmla="*/ 624 w 851"/>
                <a:gd name="T9" fmla="*/ 340 h 851"/>
                <a:gd name="T10" fmla="*/ 624 w 851"/>
                <a:gd name="T11" fmla="*/ 454 h 851"/>
                <a:gd name="T12" fmla="*/ 681 w 851"/>
                <a:gd name="T13" fmla="*/ 454 h 851"/>
                <a:gd name="T14" fmla="*/ 681 w 851"/>
                <a:gd name="T15" fmla="*/ 510 h 851"/>
                <a:gd name="T16" fmla="*/ 738 w 851"/>
                <a:gd name="T17" fmla="*/ 510 h 851"/>
                <a:gd name="T18" fmla="*/ 738 w 851"/>
                <a:gd name="T19" fmla="*/ 567 h 851"/>
                <a:gd name="T20" fmla="*/ 794 w 851"/>
                <a:gd name="T21" fmla="*/ 567 h 851"/>
                <a:gd name="T22" fmla="*/ 794 w 851"/>
                <a:gd name="T23" fmla="*/ 680 h 851"/>
                <a:gd name="T24" fmla="*/ 851 w 851"/>
                <a:gd name="T25" fmla="*/ 680 h 851"/>
                <a:gd name="T26" fmla="*/ 851 w 851"/>
                <a:gd name="T27" fmla="*/ 737 h 851"/>
                <a:gd name="T28" fmla="*/ 794 w 851"/>
                <a:gd name="T29" fmla="*/ 737 h 851"/>
                <a:gd name="T30" fmla="*/ 794 w 851"/>
                <a:gd name="T31" fmla="*/ 794 h 851"/>
                <a:gd name="T32" fmla="*/ 738 w 851"/>
                <a:gd name="T33" fmla="*/ 794 h 851"/>
                <a:gd name="T34" fmla="*/ 738 w 851"/>
                <a:gd name="T35" fmla="*/ 851 h 851"/>
                <a:gd name="T36" fmla="*/ 681 w 851"/>
                <a:gd name="T37" fmla="*/ 851 h 851"/>
                <a:gd name="T38" fmla="*/ 681 w 851"/>
                <a:gd name="T39" fmla="*/ 680 h 851"/>
                <a:gd name="T40" fmla="*/ 567 w 851"/>
                <a:gd name="T41" fmla="*/ 680 h 851"/>
                <a:gd name="T42" fmla="*/ 567 w 851"/>
                <a:gd name="T43" fmla="*/ 624 h 851"/>
                <a:gd name="T44" fmla="*/ 454 w 851"/>
                <a:gd name="T45" fmla="*/ 624 h 851"/>
                <a:gd name="T46" fmla="*/ 454 w 851"/>
                <a:gd name="T47" fmla="*/ 680 h 851"/>
                <a:gd name="T48" fmla="*/ 341 w 851"/>
                <a:gd name="T49" fmla="*/ 680 h 851"/>
                <a:gd name="T50" fmla="*/ 341 w 851"/>
                <a:gd name="T51" fmla="*/ 624 h 851"/>
                <a:gd name="T52" fmla="*/ 284 w 851"/>
                <a:gd name="T53" fmla="*/ 624 h 851"/>
                <a:gd name="T54" fmla="*/ 284 w 851"/>
                <a:gd name="T55" fmla="*/ 567 h 851"/>
                <a:gd name="T56" fmla="*/ 57 w 851"/>
                <a:gd name="T57" fmla="*/ 567 h 851"/>
                <a:gd name="T58" fmla="*/ 0 w 851"/>
                <a:gd name="T59" fmla="*/ 567 h 851"/>
                <a:gd name="T60" fmla="*/ 0 w 851"/>
                <a:gd name="T61" fmla="*/ 227 h 851"/>
                <a:gd name="T62" fmla="*/ 114 w 851"/>
                <a:gd name="T63" fmla="*/ 227 h 851"/>
                <a:gd name="T64" fmla="*/ 114 w 851"/>
                <a:gd name="T65" fmla="*/ 170 h 851"/>
                <a:gd name="T66" fmla="*/ 170 w 851"/>
                <a:gd name="T67" fmla="*/ 170 h 851"/>
                <a:gd name="T68" fmla="*/ 170 w 851"/>
                <a:gd name="T69" fmla="*/ 0 h 851"/>
                <a:gd name="T70" fmla="*/ 454 w 851"/>
                <a:gd name="T71" fmla="*/ 0 h 851"/>
                <a:gd name="T72" fmla="*/ 454 w 851"/>
                <a:gd name="T73" fmla="*/ 113 h 851"/>
                <a:gd name="T74" fmla="*/ 624 w 851"/>
                <a:gd name="T75" fmla="*/ 113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851">
                  <a:moveTo>
                    <a:pt x="624" y="113"/>
                  </a:moveTo>
                  <a:lnTo>
                    <a:pt x="624" y="284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738" y="794"/>
                  </a:lnTo>
                  <a:lnTo>
                    <a:pt x="738" y="851"/>
                  </a:lnTo>
                  <a:lnTo>
                    <a:pt x="681" y="851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624"/>
                  </a:lnTo>
                  <a:lnTo>
                    <a:pt x="454" y="624"/>
                  </a:lnTo>
                  <a:lnTo>
                    <a:pt x="454" y="680"/>
                  </a:lnTo>
                  <a:lnTo>
                    <a:pt x="341" y="680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2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3ED85256-70E0-458F-8B55-8B017759D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1537"/>
              <a:ext cx="1248" cy="1474"/>
            </a:xfrm>
            <a:custGeom>
              <a:avLst/>
              <a:gdLst>
                <a:gd name="T0" fmla="*/ 851 w 1248"/>
                <a:gd name="T1" fmla="*/ 0 h 1474"/>
                <a:gd name="T2" fmla="*/ 851 w 1248"/>
                <a:gd name="T3" fmla="*/ 57 h 1474"/>
                <a:gd name="T4" fmla="*/ 907 w 1248"/>
                <a:gd name="T5" fmla="*/ 57 h 1474"/>
                <a:gd name="T6" fmla="*/ 907 w 1248"/>
                <a:gd name="T7" fmla="*/ 397 h 1474"/>
                <a:gd name="T8" fmla="*/ 1191 w 1248"/>
                <a:gd name="T9" fmla="*/ 397 h 1474"/>
                <a:gd name="T10" fmla="*/ 1191 w 1248"/>
                <a:gd name="T11" fmla="*/ 454 h 1474"/>
                <a:gd name="T12" fmla="*/ 1134 w 1248"/>
                <a:gd name="T13" fmla="*/ 454 h 1474"/>
                <a:gd name="T14" fmla="*/ 1134 w 1248"/>
                <a:gd name="T15" fmla="*/ 510 h 1474"/>
                <a:gd name="T16" fmla="*/ 1191 w 1248"/>
                <a:gd name="T17" fmla="*/ 510 h 1474"/>
                <a:gd name="T18" fmla="*/ 1191 w 1248"/>
                <a:gd name="T19" fmla="*/ 624 h 1474"/>
                <a:gd name="T20" fmla="*/ 1248 w 1248"/>
                <a:gd name="T21" fmla="*/ 624 h 1474"/>
                <a:gd name="T22" fmla="*/ 1248 w 1248"/>
                <a:gd name="T23" fmla="*/ 737 h 1474"/>
                <a:gd name="T24" fmla="*/ 1134 w 1248"/>
                <a:gd name="T25" fmla="*/ 737 h 1474"/>
                <a:gd name="T26" fmla="*/ 1134 w 1248"/>
                <a:gd name="T27" fmla="*/ 794 h 1474"/>
                <a:gd name="T28" fmla="*/ 1021 w 1248"/>
                <a:gd name="T29" fmla="*/ 794 h 1474"/>
                <a:gd name="T30" fmla="*/ 1021 w 1248"/>
                <a:gd name="T31" fmla="*/ 907 h 1474"/>
                <a:gd name="T32" fmla="*/ 1077 w 1248"/>
                <a:gd name="T33" fmla="*/ 907 h 1474"/>
                <a:gd name="T34" fmla="*/ 1077 w 1248"/>
                <a:gd name="T35" fmla="*/ 1077 h 1474"/>
                <a:gd name="T36" fmla="*/ 907 w 1248"/>
                <a:gd name="T37" fmla="*/ 1077 h 1474"/>
                <a:gd name="T38" fmla="*/ 907 w 1248"/>
                <a:gd name="T39" fmla="*/ 1134 h 1474"/>
                <a:gd name="T40" fmla="*/ 794 w 1248"/>
                <a:gd name="T41" fmla="*/ 1134 h 1474"/>
                <a:gd name="T42" fmla="*/ 794 w 1248"/>
                <a:gd name="T43" fmla="*/ 1248 h 1474"/>
                <a:gd name="T44" fmla="*/ 851 w 1248"/>
                <a:gd name="T45" fmla="*/ 1248 h 1474"/>
                <a:gd name="T46" fmla="*/ 851 w 1248"/>
                <a:gd name="T47" fmla="*/ 1304 h 1474"/>
                <a:gd name="T48" fmla="*/ 737 w 1248"/>
                <a:gd name="T49" fmla="*/ 1304 h 1474"/>
                <a:gd name="T50" fmla="*/ 737 w 1248"/>
                <a:gd name="T51" fmla="*/ 1474 h 1474"/>
                <a:gd name="T52" fmla="*/ 510 w 1248"/>
                <a:gd name="T53" fmla="*/ 1474 h 1474"/>
                <a:gd name="T54" fmla="*/ 510 w 1248"/>
                <a:gd name="T55" fmla="*/ 1418 h 1474"/>
                <a:gd name="T56" fmla="*/ 454 w 1248"/>
                <a:gd name="T57" fmla="*/ 1418 h 1474"/>
                <a:gd name="T58" fmla="*/ 454 w 1248"/>
                <a:gd name="T59" fmla="*/ 1304 h 1474"/>
                <a:gd name="T60" fmla="*/ 397 w 1248"/>
                <a:gd name="T61" fmla="*/ 1304 h 1474"/>
                <a:gd name="T62" fmla="*/ 397 w 1248"/>
                <a:gd name="T63" fmla="*/ 1248 h 1474"/>
                <a:gd name="T64" fmla="*/ 340 w 1248"/>
                <a:gd name="T65" fmla="*/ 1248 h 1474"/>
                <a:gd name="T66" fmla="*/ 340 w 1248"/>
                <a:gd name="T67" fmla="*/ 1134 h 1474"/>
                <a:gd name="T68" fmla="*/ 284 w 1248"/>
                <a:gd name="T69" fmla="*/ 1134 h 1474"/>
                <a:gd name="T70" fmla="*/ 284 w 1248"/>
                <a:gd name="T71" fmla="*/ 964 h 1474"/>
                <a:gd name="T72" fmla="*/ 114 w 1248"/>
                <a:gd name="T73" fmla="*/ 964 h 1474"/>
                <a:gd name="T74" fmla="*/ 114 w 1248"/>
                <a:gd name="T75" fmla="*/ 851 h 1474"/>
                <a:gd name="T76" fmla="*/ 57 w 1248"/>
                <a:gd name="T77" fmla="*/ 851 h 1474"/>
                <a:gd name="T78" fmla="*/ 57 w 1248"/>
                <a:gd name="T79" fmla="*/ 567 h 1474"/>
                <a:gd name="T80" fmla="*/ 0 w 1248"/>
                <a:gd name="T81" fmla="*/ 567 h 1474"/>
                <a:gd name="T82" fmla="*/ 0 w 1248"/>
                <a:gd name="T83" fmla="*/ 397 h 1474"/>
                <a:gd name="T84" fmla="*/ 57 w 1248"/>
                <a:gd name="T85" fmla="*/ 397 h 1474"/>
                <a:gd name="T86" fmla="*/ 57 w 1248"/>
                <a:gd name="T87" fmla="*/ 227 h 1474"/>
                <a:gd name="T88" fmla="*/ 114 w 1248"/>
                <a:gd name="T89" fmla="*/ 227 h 1474"/>
                <a:gd name="T90" fmla="*/ 170 w 1248"/>
                <a:gd name="T91" fmla="*/ 227 h 1474"/>
                <a:gd name="T92" fmla="*/ 170 w 1248"/>
                <a:gd name="T93" fmla="*/ 114 h 1474"/>
                <a:gd name="T94" fmla="*/ 227 w 1248"/>
                <a:gd name="T95" fmla="*/ 114 h 1474"/>
                <a:gd name="T96" fmla="*/ 227 w 1248"/>
                <a:gd name="T97" fmla="*/ 57 h 1474"/>
                <a:gd name="T98" fmla="*/ 340 w 1248"/>
                <a:gd name="T99" fmla="*/ 57 h 1474"/>
                <a:gd name="T100" fmla="*/ 340 w 1248"/>
                <a:gd name="T101" fmla="*/ 114 h 1474"/>
                <a:gd name="T102" fmla="*/ 454 w 1248"/>
                <a:gd name="T103" fmla="*/ 114 h 1474"/>
                <a:gd name="T104" fmla="*/ 454 w 1248"/>
                <a:gd name="T105" fmla="*/ 170 h 1474"/>
                <a:gd name="T106" fmla="*/ 510 w 1248"/>
                <a:gd name="T107" fmla="*/ 170 h 1474"/>
                <a:gd name="T108" fmla="*/ 510 w 1248"/>
                <a:gd name="T109" fmla="*/ 227 h 1474"/>
                <a:gd name="T110" fmla="*/ 567 w 1248"/>
                <a:gd name="T111" fmla="*/ 227 h 1474"/>
                <a:gd name="T112" fmla="*/ 567 w 1248"/>
                <a:gd name="T113" fmla="*/ 170 h 1474"/>
                <a:gd name="T114" fmla="*/ 737 w 1248"/>
                <a:gd name="T115" fmla="*/ 170 h 1474"/>
                <a:gd name="T116" fmla="*/ 737 w 1248"/>
                <a:gd name="T117" fmla="*/ 0 h 1474"/>
                <a:gd name="T118" fmla="*/ 851 w 1248"/>
                <a:gd name="T119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48" h="1474">
                  <a:moveTo>
                    <a:pt x="851" y="0"/>
                  </a:moveTo>
                  <a:lnTo>
                    <a:pt x="851" y="57"/>
                  </a:lnTo>
                  <a:lnTo>
                    <a:pt x="907" y="57"/>
                  </a:lnTo>
                  <a:lnTo>
                    <a:pt x="907" y="397"/>
                  </a:lnTo>
                  <a:lnTo>
                    <a:pt x="1191" y="397"/>
                  </a:lnTo>
                  <a:lnTo>
                    <a:pt x="1191" y="454"/>
                  </a:lnTo>
                  <a:lnTo>
                    <a:pt x="1134" y="454"/>
                  </a:lnTo>
                  <a:lnTo>
                    <a:pt x="1134" y="510"/>
                  </a:lnTo>
                  <a:lnTo>
                    <a:pt x="1191" y="510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1077" y="907"/>
                  </a:lnTo>
                  <a:lnTo>
                    <a:pt x="1077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851" y="1248"/>
                  </a:lnTo>
                  <a:lnTo>
                    <a:pt x="851" y="1304"/>
                  </a:lnTo>
                  <a:lnTo>
                    <a:pt x="737" y="1304"/>
                  </a:lnTo>
                  <a:lnTo>
                    <a:pt x="737" y="1474"/>
                  </a:lnTo>
                  <a:lnTo>
                    <a:pt x="510" y="1474"/>
                  </a:lnTo>
                  <a:lnTo>
                    <a:pt x="510" y="1418"/>
                  </a:lnTo>
                  <a:lnTo>
                    <a:pt x="454" y="141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964"/>
                  </a:lnTo>
                  <a:lnTo>
                    <a:pt x="114" y="964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85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97F071CB-8B44-4EA5-BF2F-CD17FFC5C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00"/>
              <a:ext cx="680" cy="964"/>
            </a:xfrm>
            <a:custGeom>
              <a:avLst/>
              <a:gdLst>
                <a:gd name="T0" fmla="*/ 680 w 680"/>
                <a:gd name="T1" fmla="*/ 397 h 964"/>
                <a:gd name="T2" fmla="*/ 680 w 680"/>
                <a:gd name="T3" fmla="*/ 567 h 964"/>
                <a:gd name="T4" fmla="*/ 623 w 680"/>
                <a:gd name="T5" fmla="*/ 567 h 964"/>
                <a:gd name="T6" fmla="*/ 623 w 680"/>
                <a:gd name="T7" fmla="*/ 737 h 964"/>
                <a:gd name="T8" fmla="*/ 567 w 680"/>
                <a:gd name="T9" fmla="*/ 737 h 964"/>
                <a:gd name="T10" fmla="*/ 567 w 680"/>
                <a:gd name="T11" fmla="*/ 794 h 964"/>
                <a:gd name="T12" fmla="*/ 397 w 680"/>
                <a:gd name="T13" fmla="*/ 794 h 964"/>
                <a:gd name="T14" fmla="*/ 397 w 680"/>
                <a:gd name="T15" fmla="*/ 737 h 964"/>
                <a:gd name="T16" fmla="*/ 283 w 680"/>
                <a:gd name="T17" fmla="*/ 737 h 964"/>
                <a:gd name="T18" fmla="*/ 283 w 680"/>
                <a:gd name="T19" fmla="*/ 907 h 964"/>
                <a:gd name="T20" fmla="*/ 113 w 680"/>
                <a:gd name="T21" fmla="*/ 907 h 964"/>
                <a:gd name="T22" fmla="*/ 113 w 680"/>
                <a:gd name="T23" fmla="*/ 964 h 964"/>
                <a:gd name="T24" fmla="*/ 56 w 680"/>
                <a:gd name="T25" fmla="*/ 964 h 964"/>
                <a:gd name="T26" fmla="*/ 56 w 680"/>
                <a:gd name="T27" fmla="*/ 907 h 964"/>
                <a:gd name="T28" fmla="*/ 0 w 680"/>
                <a:gd name="T29" fmla="*/ 907 h 964"/>
                <a:gd name="T30" fmla="*/ 0 w 680"/>
                <a:gd name="T31" fmla="*/ 737 h 964"/>
                <a:gd name="T32" fmla="*/ 56 w 680"/>
                <a:gd name="T33" fmla="*/ 737 h 964"/>
                <a:gd name="T34" fmla="*/ 56 w 680"/>
                <a:gd name="T35" fmla="*/ 624 h 964"/>
                <a:gd name="T36" fmla="*/ 0 w 680"/>
                <a:gd name="T37" fmla="*/ 624 h 964"/>
                <a:gd name="T38" fmla="*/ 0 w 680"/>
                <a:gd name="T39" fmla="*/ 510 h 964"/>
                <a:gd name="T40" fmla="*/ 56 w 680"/>
                <a:gd name="T41" fmla="*/ 510 h 964"/>
                <a:gd name="T42" fmla="*/ 56 w 680"/>
                <a:gd name="T43" fmla="*/ 454 h 964"/>
                <a:gd name="T44" fmla="*/ 113 w 680"/>
                <a:gd name="T45" fmla="*/ 454 h 964"/>
                <a:gd name="T46" fmla="*/ 113 w 680"/>
                <a:gd name="T47" fmla="*/ 397 h 964"/>
                <a:gd name="T48" fmla="*/ 170 w 680"/>
                <a:gd name="T49" fmla="*/ 397 h 964"/>
                <a:gd name="T50" fmla="*/ 170 w 680"/>
                <a:gd name="T51" fmla="*/ 340 h 964"/>
                <a:gd name="T52" fmla="*/ 227 w 680"/>
                <a:gd name="T53" fmla="*/ 340 h 964"/>
                <a:gd name="T54" fmla="*/ 227 w 680"/>
                <a:gd name="T55" fmla="*/ 397 h 964"/>
                <a:gd name="T56" fmla="*/ 283 w 680"/>
                <a:gd name="T57" fmla="*/ 397 h 964"/>
                <a:gd name="T58" fmla="*/ 283 w 680"/>
                <a:gd name="T59" fmla="*/ 170 h 964"/>
                <a:gd name="T60" fmla="*/ 340 w 680"/>
                <a:gd name="T61" fmla="*/ 170 h 964"/>
                <a:gd name="T62" fmla="*/ 340 w 680"/>
                <a:gd name="T63" fmla="*/ 113 h 964"/>
                <a:gd name="T64" fmla="*/ 397 w 680"/>
                <a:gd name="T65" fmla="*/ 113 h 964"/>
                <a:gd name="T66" fmla="*/ 397 w 680"/>
                <a:gd name="T67" fmla="*/ 57 h 964"/>
                <a:gd name="T68" fmla="*/ 453 w 680"/>
                <a:gd name="T69" fmla="*/ 57 h 964"/>
                <a:gd name="T70" fmla="*/ 453 w 680"/>
                <a:gd name="T71" fmla="*/ 0 h 964"/>
                <a:gd name="T72" fmla="*/ 623 w 680"/>
                <a:gd name="T73" fmla="*/ 0 h 964"/>
                <a:gd name="T74" fmla="*/ 623 w 680"/>
                <a:gd name="T75" fmla="*/ 170 h 964"/>
                <a:gd name="T76" fmla="*/ 567 w 680"/>
                <a:gd name="T77" fmla="*/ 170 h 964"/>
                <a:gd name="T78" fmla="*/ 567 w 680"/>
                <a:gd name="T79" fmla="*/ 284 h 964"/>
                <a:gd name="T80" fmla="*/ 510 w 680"/>
                <a:gd name="T81" fmla="*/ 284 h 964"/>
                <a:gd name="T82" fmla="*/ 510 w 680"/>
                <a:gd name="T83" fmla="*/ 340 h 964"/>
                <a:gd name="T84" fmla="*/ 567 w 680"/>
                <a:gd name="T85" fmla="*/ 340 h 964"/>
                <a:gd name="T86" fmla="*/ 567 w 680"/>
                <a:gd name="T87" fmla="*/ 397 h 964"/>
                <a:gd name="T88" fmla="*/ 680 w 680"/>
                <a:gd name="T89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964">
                  <a:moveTo>
                    <a:pt x="680" y="397"/>
                  </a:moveTo>
                  <a:lnTo>
                    <a:pt x="680" y="567"/>
                  </a:lnTo>
                  <a:lnTo>
                    <a:pt x="623" y="567"/>
                  </a:lnTo>
                  <a:lnTo>
                    <a:pt x="623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8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D6158945-4133-493B-879E-24A5D910C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46"/>
              <a:ext cx="851" cy="1361"/>
            </a:xfrm>
            <a:custGeom>
              <a:avLst/>
              <a:gdLst>
                <a:gd name="T0" fmla="*/ 284 w 851"/>
                <a:gd name="T1" fmla="*/ 1361 h 1361"/>
                <a:gd name="T2" fmla="*/ 284 w 851"/>
                <a:gd name="T3" fmla="*/ 1305 h 1361"/>
                <a:gd name="T4" fmla="*/ 227 w 851"/>
                <a:gd name="T5" fmla="*/ 1305 h 1361"/>
                <a:gd name="T6" fmla="*/ 227 w 851"/>
                <a:gd name="T7" fmla="*/ 1134 h 1361"/>
                <a:gd name="T8" fmla="*/ 57 w 851"/>
                <a:gd name="T9" fmla="*/ 1134 h 1361"/>
                <a:gd name="T10" fmla="*/ 57 w 851"/>
                <a:gd name="T11" fmla="*/ 1021 h 1361"/>
                <a:gd name="T12" fmla="*/ 0 w 851"/>
                <a:gd name="T13" fmla="*/ 1021 h 1361"/>
                <a:gd name="T14" fmla="*/ 0 w 851"/>
                <a:gd name="T15" fmla="*/ 908 h 1361"/>
                <a:gd name="T16" fmla="*/ 57 w 851"/>
                <a:gd name="T17" fmla="*/ 908 h 1361"/>
                <a:gd name="T18" fmla="*/ 57 w 851"/>
                <a:gd name="T19" fmla="*/ 681 h 1361"/>
                <a:gd name="T20" fmla="*/ 227 w 851"/>
                <a:gd name="T21" fmla="*/ 681 h 1361"/>
                <a:gd name="T22" fmla="*/ 227 w 851"/>
                <a:gd name="T23" fmla="*/ 624 h 1361"/>
                <a:gd name="T24" fmla="*/ 284 w 851"/>
                <a:gd name="T25" fmla="*/ 624 h 1361"/>
                <a:gd name="T26" fmla="*/ 284 w 851"/>
                <a:gd name="T27" fmla="*/ 567 h 1361"/>
                <a:gd name="T28" fmla="*/ 341 w 851"/>
                <a:gd name="T29" fmla="*/ 567 h 1361"/>
                <a:gd name="T30" fmla="*/ 341 w 851"/>
                <a:gd name="T31" fmla="*/ 511 h 1361"/>
                <a:gd name="T32" fmla="*/ 397 w 851"/>
                <a:gd name="T33" fmla="*/ 511 h 1361"/>
                <a:gd name="T34" fmla="*/ 397 w 851"/>
                <a:gd name="T35" fmla="*/ 284 h 1361"/>
                <a:gd name="T36" fmla="*/ 454 w 851"/>
                <a:gd name="T37" fmla="*/ 284 h 1361"/>
                <a:gd name="T38" fmla="*/ 454 w 851"/>
                <a:gd name="T39" fmla="*/ 114 h 1361"/>
                <a:gd name="T40" fmla="*/ 511 w 851"/>
                <a:gd name="T41" fmla="*/ 114 h 1361"/>
                <a:gd name="T42" fmla="*/ 511 w 851"/>
                <a:gd name="T43" fmla="*/ 57 h 1361"/>
                <a:gd name="T44" fmla="*/ 624 w 851"/>
                <a:gd name="T45" fmla="*/ 57 h 1361"/>
                <a:gd name="T46" fmla="*/ 624 w 851"/>
                <a:gd name="T47" fmla="*/ 0 h 1361"/>
                <a:gd name="T48" fmla="*/ 737 w 851"/>
                <a:gd name="T49" fmla="*/ 0 h 1361"/>
                <a:gd name="T50" fmla="*/ 737 w 851"/>
                <a:gd name="T51" fmla="*/ 57 h 1361"/>
                <a:gd name="T52" fmla="*/ 794 w 851"/>
                <a:gd name="T53" fmla="*/ 57 h 1361"/>
                <a:gd name="T54" fmla="*/ 794 w 851"/>
                <a:gd name="T55" fmla="*/ 114 h 1361"/>
                <a:gd name="T56" fmla="*/ 851 w 851"/>
                <a:gd name="T57" fmla="*/ 114 h 1361"/>
                <a:gd name="T58" fmla="*/ 851 w 851"/>
                <a:gd name="T59" fmla="*/ 341 h 1361"/>
                <a:gd name="T60" fmla="*/ 737 w 851"/>
                <a:gd name="T61" fmla="*/ 341 h 1361"/>
                <a:gd name="T62" fmla="*/ 737 w 851"/>
                <a:gd name="T63" fmla="*/ 681 h 1361"/>
                <a:gd name="T64" fmla="*/ 624 w 851"/>
                <a:gd name="T65" fmla="*/ 681 h 1361"/>
                <a:gd name="T66" fmla="*/ 624 w 851"/>
                <a:gd name="T67" fmla="*/ 794 h 1361"/>
                <a:gd name="T68" fmla="*/ 567 w 851"/>
                <a:gd name="T69" fmla="*/ 794 h 1361"/>
                <a:gd name="T70" fmla="*/ 567 w 851"/>
                <a:gd name="T71" fmla="*/ 1078 h 1361"/>
                <a:gd name="T72" fmla="*/ 624 w 851"/>
                <a:gd name="T73" fmla="*/ 1078 h 1361"/>
                <a:gd name="T74" fmla="*/ 624 w 851"/>
                <a:gd name="T75" fmla="*/ 1305 h 1361"/>
                <a:gd name="T76" fmla="*/ 567 w 851"/>
                <a:gd name="T77" fmla="*/ 1305 h 1361"/>
                <a:gd name="T78" fmla="*/ 567 w 851"/>
                <a:gd name="T79" fmla="*/ 1361 h 1361"/>
                <a:gd name="T80" fmla="*/ 284 w 851"/>
                <a:gd name="T8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1" h="1361">
                  <a:moveTo>
                    <a:pt x="284" y="1361"/>
                  </a:moveTo>
                  <a:lnTo>
                    <a:pt x="284" y="1305"/>
                  </a:lnTo>
                  <a:lnTo>
                    <a:pt x="227" y="1305"/>
                  </a:lnTo>
                  <a:lnTo>
                    <a:pt x="227" y="1134"/>
                  </a:lnTo>
                  <a:lnTo>
                    <a:pt x="57" y="113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57" y="908"/>
                  </a:lnTo>
                  <a:lnTo>
                    <a:pt x="57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511"/>
                  </a:lnTo>
                  <a:lnTo>
                    <a:pt x="397" y="511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341"/>
                  </a:lnTo>
                  <a:lnTo>
                    <a:pt x="737" y="341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1078"/>
                  </a:lnTo>
                  <a:lnTo>
                    <a:pt x="624" y="1078"/>
                  </a:lnTo>
                  <a:lnTo>
                    <a:pt x="624" y="1305"/>
                  </a:lnTo>
                  <a:lnTo>
                    <a:pt x="567" y="1305"/>
                  </a:lnTo>
                  <a:lnTo>
                    <a:pt x="567" y="1361"/>
                  </a:lnTo>
                  <a:lnTo>
                    <a:pt x="284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016C9C2B-49A1-4BD7-B37D-FD81D6F8B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403"/>
              <a:ext cx="794" cy="964"/>
            </a:xfrm>
            <a:custGeom>
              <a:avLst/>
              <a:gdLst>
                <a:gd name="T0" fmla="*/ 737 w 794"/>
                <a:gd name="T1" fmla="*/ 57 h 964"/>
                <a:gd name="T2" fmla="*/ 681 w 794"/>
                <a:gd name="T3" fmla="*/ 57 h 964"/>
                <a:gd name="T4" fmla="*/ 681 w 794"/>
                <a:gd name="T5" fmla="*/ 114 h 964"/>
                <a:gd name="T6" fmla="*/ 567 w 794"/>
                <a:gd name="T7" fmla="*/ 114 h 964"/>
                <a:gd name="T8" fmla="*/ 567 w 794"/>
                <a:gd name="T9" fmla="*/ 57 h 964"/>
                <a:gd name="T10" fmla="*/ 510 w 794"/>
                <a:gd name="T11" fmla="*/ 57 h 964"/>
                <a:gd name="T12" fmla="*/ 510 w 794"/>
                <a:gd name="T13" fmla="*/ 0 h 964"/>
                <a:gd name="T14" fmla="*/ 113 w 794"/>
                <a:gd name="T15" fmla="*/ 0 h 964"/>
                <a:gd name="T16" fmla="*/ 113 w 794"/>
                <a:gd name="T17" fmla="*/ 57 h 964"/>
                <a:gd name="T18" fmla="*/ 57 w 794"/>
                <a:gd name="T19" fmla="*/ 57 h 964"/>
                <a:gd name="T20" fmla="*/ 57 w 794"/>
                <a:gd name="T21" fmla="*/ 170 h 964"/>
                <a:gd name="T22" fmla="*/ 0 w 794"/>
                <a:gd name="T23" fmla="*/ 170 h 964"/>
                <a:gd name="T24" fmla="*/ 0 w 794"/>
                <a:gd name="T25" fmla="*/ 284 h 964"/>
                <a:gd name="T26" fmla="*/ 57 w 794"/>
                <a:gd name="T27" fmla="*/ 284 h 964"/>
                <a:gd name="T28" fmla="*/ 57 w 794"/>
                <a:gd name="T29" fmla="*/ 340 h 964"/>
                <a:gd name="T30" fmla="*/ 57 w 794"/>
                <a:gd name="T31" fmla="*/ 397 h 964"/>
                <a:gd name="T32" fmla="*/ 113 w 794"/>
                <a:gd name="T33" fmla="*/ 397 h 964"/>
                <a:gd name="T34" fmla="*/ 113 w 794"/>
                <a:gd name="T35" fmla="*/ 567 h 964"/>
                <a:gd name="T36" fmla="*/ 57 w 794"/>
                <a:gd name="T37" fmla="*/ 567 h 964"/>
                <a:gd name="T38" fmla="*/ 57 w 794"/>
                <a:gd name="T39" fmla="*/ 624 h 964"/>
                <a:gd name="T40" fmla="*/ 57 w 794"/>
                <a:gd name="T41" fmla="*/ 681 h 964"/>
                <a:gd name="T42" fmla="*/ 0 w 794"/>
                <a:gd name="T43" fmla="*/ 681 h 964"/>
                <a:gd name="T44" fmla="*/ 0 w 794"/>
                <a:gd name="T45" fmla="*/ 737 h 964"/>
                <a:gd name="T46" fmla="*/ 57 w 794"/>
                <a:gd name="T47" fmla="*/ 737 h 964"/>
                <a:gd name="T48" fmla="*/ 57 w 794"/>
                <a:gd name="T49" fmla="*/ 794 h 964"/>
                <a:gd name="T50" fmla="*/ 113 w 794"/>
                <a:gd name="T51" fmla="*/ 794 h 964"/>
                <a:gd name="T52" fmla="*/ 170 w 794"/>
                <a:gd name="T53" fmla="*/ 794 h 964"/>
                <a:gd name="T54" fmla="*/ 170 w 794"/>
                <a:gd name="T55" fmla="*/ 964 h 964"/>
                <a:gd name="T56" fmla="*/ 340 w 794"/>
                <a:gd name="T57" fmla="*/ 964 h 964"/>
                <a:gd name="T58" fmla="*/ 340 w 794"/>
                <a:gd name="T59" fmla="*/ 851 h 964"/>
                <a:gd name="T60" fmla="*/ 397 w 794"/>
                <a:gd name="T61" fmla="*/ 851 h 964"/>
                <a:gd name="T62" fmla="*/ 397 w 794"/>
                <a:gd name="T63" fmla="*/ 624 h 964"/>
                <a:gd name="T64" fmla="*/ 567 w 794"/>
                <a:gd name="T65" fmla="*/ 624 h 964"/>
                <a:gd name="T66" fmla="*/ 567 w 794"/>
                <a:gd name="T67" fmla="*/ 567 h 964"/>
                <a:gd name="T68" fmla="*/ 624 w 794"/>
                <a:gd name="T69" fmla="*/ 567 h 964"/>
                <a:gd name="T70" fmla="*/ 624 w 794"/>
                <a:gd name="T71" fmla="*/ 510 h 964"/>
                <a:gd name="T72" fmla="*/ 681 w 794"/>
                <a:gd name="T73" fmla="*/ 510 h 964"/>
                <a:gd name="T74" fmla="*/ 681 w 794"/>
                <a:gd name="T75" fmla="*/ 454 h 964"/>
                <a:gd name="T76" fmla="*/ 737 w 794"/>
                <a:gd name="T77" fmla="*/ 454 h 964"/>
                <a:gd name="T78" fmla="*/ 737 w 794"/>
                <a:gd name="T79" fmla="*/ 227 h 964"/>
                <a:gd name="T80" fmla="*/ 794 w 794"/>
                <a:gd name="T81" fmla="*/ 227 h 964"/>
                <a:gd name="T82" fmla="*/ 794 w 794"/>
                <a:gd name="T83" fmla="*/ 57 h 964"/>
                <a:gd name="T84" fmla="*/ 737 w 794"/>
                <a:gd name="T85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964">
                  <a:moveTo>
                    <a:pt x="737" y="57"/>
                  </a:moveTo>
                  <a:lnTo>
                    <a:pt x="681" y="5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57"/>
                  </a:lnTo>
                  <a:lnTo>
                    <a:pt x="73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D02577C6-9D1D-47A8-A2F2-40FBEABFF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44"/>
              <a:ext cx="1927" cy="1703"/>
            </a:xfrm>
            <a:custGeom>
              <a:avLst/>
              <a:gdLst>
                <a:gd name="T0" fmla="*/ 1190 w 1927"/>
                <a:gd name="T1" fmla="*/ 1590 h 1703"/>
                <a:gd name="T2" fmla="*/ 1134 w 1927"/>
                <a:gd name="T3" fmla="*/ 1647 h 1703"/>
                <a:gd name="T4" fmla="*/ 1077 w 1927"/>
                <a:gd name="T5" fmla="*/ 1420 h 1703"/>
                <a:gd name="T6" fmla="*/ 1134 w 1927"/>
                <a:gd name="T7" fmla="*/ 1363 h 1703"/>
                <a:gd name="T8" fmla="*/ 1190 w 1927"/>
                <a:gd name="T9" fmla="*/ 1250 h 1703"/>
                <a:gd name="T10" fmla="*/ 1360 w 1927"/>
                <a:gd name="T11" fmla="*/ 1193 h 1703"/>
                <a:gd name="T12" fmla="*/ 1417 w 1927"/>
                <a:gd name="T13" fmla="*/ 1080 h 1703"/>
                <a:gd name="T14" fmla="*/ 1474 w 1927"/>
                <a:gd name="T15" fmla="*/ 1023 h 1703"/>
                <a:gd name="T16" fmla="*/ 1417 w 1927"/>
                <a:gd name="T17" fmla="*/ 853 h 1703"/>
                <a:gd name="T18" fmla="*/ 1474 w 1927"/>
                <a:gd name="T19" fmla="*/ 910 h 1703"/>
                <a:gd name="T20" fmla="*/ 1531 w 1927"/>
                <a:gd name="T21" fmla="*/ 796 h 1703"/>
                <a:gd name="T22" fmla="*/ 1644 w 1927"/>
                <a:gd name="T23" fmla="*/ 683 h 1703"/>
                <a:gd name="T24" fmla="*/ 1701 w 1927"/>
                <a:gd name="T25" fmla="*/ 740 h 1703"/>
                <a:gd name="T26" fmla="*/ 1814 w 1927"/>
                <a:gd name="T27" fmla="*/ 683 h 1703"/>
                <a:gd name="T28" fmla="*/ 1757 w 1927"/>
                <a:gd name="T29" fmla="*/ 626 h 1703"/>
                <a:gd name="T30" fmla="*/ 1871 w 1927"/>
                <a:gd name="T31" fmla="*/ 569 h 1703"/>
                <a:gd name="T32" fmla="*/ 1927 w 1927"/>
                <a:gd name="T33" fmla="*/ 456 h 1703"/>
                <a:gd name="T34" fmla="*/ 1814 w 1927"/>
                <a:gd name="T35" fmla="*/ 513 h 1703"/>
                <a:gd name="T36" fmla="*/ 1757 w 1927"/>
                <a:gd name="T37" fmla="*/ 286 h 1703"/>
                <a:gd name="T38" fmla="*/ 1814 w 1927"/>
                <a:gd name="T39" fmla="*/ 59 h 1703"/>
                <a:gd name="T40" fmla="*/ 1531 w 1927"/>
                <a:gd name="T41" fmla="*/ 2 h 1703"/>
                <a:gd name="T42" fmla="*/ 1247 w 1927"/>
                <a:gd name="T43" fmla="*/ 229 h 1703"/>
                <a:gd name="T44" fmla="*/ 1190 w 1927"/>
                <a:gd name="T45" fmla="*/ 343 h 1703"/>
                <a:gd name="T46" fmla="*/ 793 w 1927"/>
                <a:gd name="T47" fmla="*/ 286 h 1703"/>
                <a:gd name="T48" fmla="*/ 623 w 1927"/>
                <a:gd name="T49" fmla="*/ 399 h 1703"/>
                <a:gd name="T50" fmla="*/ 453 w 1927"/>
                <a:gd name="T51" fmla="*/ 399 h 1703"/>
                <a:gd name="T52" fmla="*/ 226 w 1927"/>
                <a:gd name="T53" fmla="*/ 343 h 1703"/>
                <a:gd name="T54" fmla="*/ 113 w 1927"/>
                <a:gd name="T55" fmla="*/ 683 h 1703"/>
                <a:gd name="T56" fmla="*/ 56 w 1927"/>
                <a:gd name="T57" fmla="*/ 796 h 1703"/>
                <a:gd name="T58" fmla="*/ 113 w 1927"/>
                <a:gd name="T59" fmla="*/ 1080 h 1703"/>
                <a:gd name="T60" fmla="*/ 56 w 1927"/>
                <a:gd name="T61" fmla="*/ 1307 h 1703"/>
                <a:gd name="T62" fmla="*/ 0 w 1927"/>
                <a:gd name="T63" fmla="*/ 1363 h 1703"/>
                <a:gd name="T64" fmla="*/ 170 w 1927"/>
                <a:gd name="T65" fmla="*/ 1420 h 1703"/>
                <a:gd name="T66" fmla="*/ 283 w 1927"/>
                <a:gd name="T67" fmla="*/ 1363 h 1703"/>
                <a:gd name="T68" fmla="*/ 397 w 1927"/>
                <a:gd name="T69" fmla="*/ 1420 h 1703"/>
                <a:gd name="T70" fmla="*/ 453 w 1927"/>
                <a:gd name="T71" fmla="*/ 1477 h 1703"/>
                <a:gd name="T72" fmla="*/ 567 w 1927"/>
                <a:gd name="T73" fmla="*/ 1533 h 1703"/>
                <a:gd name="T74" fmla="*/ 623 w 1927"/>
                <a:gd name="T75" fmla="*/ 1477 h 1703"/>
                <a:gd name="T76" fmla="*/ 793 w 1927"/>
                <a:gd name="T77" fmla="*/ 1533 h 1703"/>
                <a:gd name="T78" fmla="*/ 907 w 1927"/>
                <a:gd name="T79" fmla="*/ 1590 h 1703"/>
                <a:gd name="T80" fmla="*/ 1020 w 1927"/>
                <a:gd name="T81" fmla="*/ 1647 h 1703"/>
                <a:gd name="T82" fmla="*/ 1190 w 1927"/>
                <a:gd name="T83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7" h="1703">
                  <a:moveTo>
                    <a:pt x="1190" y="1703"/>
                  </a:moveTo>
                  <a:lnTo>
                    <a:pt x="1190" y="1590"/>
                  </a:lnTo>
                  <a:lnTo>
                    <a:pt x="1134" y="1590"/>
                  </a:lnTo>
                  <a:lnTo>
                    <a:pt x="1134" y="1647"/>
                  </a:lnTo>
                  <a:lnTo>
                    <a:pt x="1077" y="1647"/>
                  </a:lnTo>
                  <a:lnTo>
                    <a:pt x="1077" y="1420"/>
                  </a:lnTo>
                  <a:lnTo>
                    <a:pt x="1134" y="1420"/>
                  </a:lnTo>
                  <a:lnTo>
                    <a:pt x="1134" y="1363"/>
                  </a:lnTo>
                  <a:lnTo>
                    <a:pt x="1190" y="1363"/>
                  </a:lnTo>
                  <a:lnTo>
                    <a:pt x="1190" y="1250"/>
                  </a:lnTo>
                  <a:lnTo>
                    <a:pt x="1360" y="1250"/>
                  </a:lnTo>
                  <a:lnTo>
                    <a:pt x="1360" y="1193"/>
                  </a:lnTo>
                  <a:lnTo>
                    <a:pt x="1417" y="1193"/>
                  </a:lnTo>
                  <a:lnTo>
                    <a:pt x="1417" y="1080"/>
                  </a:lnTo>
                  <a:lnTo>
                    <a:pt x="1474" y="1080"/>
                  </a:lnTo>
                  <a:lnTo>
                    <a:pt x="1474" y="1023"/>
                  </a:lnTo>
                  <a:lnTo>
                    <a:pt x="1417" y="1023"/>
                  </a:lnTo>
                  <a:lnTo>
                    <a:pt x="1417" y="853"/>
                  </a:lnTo>
                  <a:lnTo>
                    <a:pt x="1474" y="853"/>
                  </a:lnTo>
                  <a:lnTo>
                    <a:pt x="1474" y="910"/>
                  </a:lnTo>
                  <a:lnTo>
                    <a:pt x="1531" y="910"/>
                  </a:lnTo>
                  <a:lnTo>
                    <a:pt x="1531" y="796"/>
                  </a:lnTo>
                  <a:lnTo>
                    <a:pt x="1644" y="796"/>
                  </a:lnTo>
                  <a:lnTo>
                    <a:pt x="1644" y="683"/>
                  </a:lnTo>
                  <a:lnTo>
                    <a:pt x="1701" y="683"/>
                  </a:lnTo>
                  <a:lnTo>
                    <a:pt x="1701" y="740"/>
                  </a:lnTo>
                  <a:lnTo>
                    <a:pt x="1814" y="740"/>
                  </a:lnTo>
                  <a:lnTo>
                    <a:pt x="1814" y="683"/>
                  </a:lnTo>
                  <a:lnTo>
                    <a:pt x="1757" y="683"/>
                  </a:lnTo>
                  <a:lnTo>
                    <a:pt x="1757" y="626"/>
                  </a:lnTo>
                  <a:lnTo>
                    <a:pt x="1871" y="626"/>
                  </a:lnTo>
                  <a:lnTo>
                    <a:pt x="1871" y="569"/>
                  </a:lnTo>
                  <a:lnTo>
                    <a:pt x="1927" y="569"/>
                  </a:lnTo>
                  <a:lnTo>
                    <a:pt x="1927" y="456"/>
                  </a:lnTo>
                  <a:lnTo>
                    <a:pt x="1814" y="456"/>
                  </a:lnTo>
                  <a:lnTo>
                    <a:pt x="1814" y="513"/>
                  </a:lnTo>
                  <a:lnTo>
                    <a:pt x="1757" y="513"/>
                  </a:lnTo>
                  <a:lnTo>
                    <a:pt x="1757" y="286"/>
                  </a:lnTo>
                  <a:lnTo>
                    <a:pt x="1814" y="286"/>
                  </a:lnTo>
                  <a:lnTo>
                    <a:pt x="1814" y="59"/>
                  </a:lnTo>
                  <a:lnTo>
                    <a:pt x="1531" y="59"/>
                  </a:lnTo>
                  <a:lnTo>
                    <a:pt x="1531" y="2"/>
                  </a:lnTo>
                  <a:lnTo>
                    <a:pt x="1246" y="0"/>
                  </a:lnTo>
                  <a:lnTo>
                    <a:pt x="1247" y="229"/>
                  </a:lnTo>
                  <a:lnTo>
                    <a:pt x="1190" y="229"/>
                  </a:lnTo>
                  <a:lnTo>
                    <a:pt x="1190" y="343"/>
                  </a:lnTo>
                  <a:lnTo>
                    <a:pt x="793" y="343"/>
                  </a:lnTo>
                  <a:lnTo>
                    <a:pt x="793" y="286"/>
                  </a:lnTo>
                  <a:lnTo>
                    <a:pt x="623" y="286"/>
                  </a:lnTo>
                  <a:lnTo>
                    <a:pt x="623" y="399"/>
                  </a:lnTo>
                  <a:lnTo>
                    <a:pt x="510" y="399"/>
                  </a:lnTo>
                  <a:lnTo>
                    <a:pt x="453" y="399"/>
                  </a:lnTo>
                  <a:lnTo>
                    <a:pt x="453" y="343"/>
                  </a:lnTo>
                  <a:lnTo>
                    <a:pt x="226" y="343"/>
                  </a:lnTo>
                  <a:lnTo>
                    <a:pt x="226" y="683"/>
                  </a:lnTo>
                  <a:lnTo>
                    <a:pt x="113" y="683"/>
                  </a:lnTo>
                  <a:lnTo>
                    <a:pt x="113" y="796"/>
                  </a:lnTo>
                  <a:lnTo>
                    <a:pt x="56" y="796"/>
                  </a:lnTo>
                  <a:lnTo>
                    <a:pt x="56" y="1080"/>
                  </a:lnTo>
                  <a:lnTo>
                    <a:pt x="113" y="1080"/>
                  </a:lnTo>
                  <a:lnTo>
                    <a:pt x="113" y="1307"/>
                  </a:lnTo>
                  <a:lnTo>
                    <a:pt x="56" y="1307"/>
                  </a:lnTo>
                  <a:lnTo>
                    <a:pt x="56" y="1363"/>
                  </a:lnTo>
                  <a:lnTo>
                    <a:pt x="0" y="1363"/>
                  </a:lnTo>
                  <a:lnTo>
                    <a:pt x="0" y="1420"/>
                  </a:lnTo>
                  <a:lnTo>
                    <a:pt x="170" y="1420"/>
                  </a:lnTo>
                  <a:lnTo>
                    <a:pt x="170" y="1363"/>
                  </a:lnTo>
                  <a:lnTo>
                    <a:pt x="283" y="1363"/>
                  </a:lnTo>
                  <a:lnTo>
                    <a:pt x="283" y="1420"/>
                  </a:lnTo>
                  <a:lnTo>
                    <a:pt x="397" y="1420"/>
                  </a:lnTo>
                  <a:lnTo>
                    <a:pt x="397" y="1477"/>
                  </a:lnTo>
                  <a:lnTo>
                    <a:pt x="453" y="1477"/>
                  </a:lnTo>
                  <a:lnTo>
                    <a:pt x="453" y="1533"/>
                  </a:lnTo>
                  <a:lnTo>
                    <a:pt x="567" y="1533"/>
                  </a:lnTo>
                  <a:lnTo>
                    <a:pt x="567" y="1477"/>
                  </a:lnTo>
                  <a:lnTo>
                    <a:pt x="623" y="1477"/>
                  </a:lnTo>
                  <a:lnTo>
                    <a:pt x="623" y="1533"/>
                  </a:lnTo>
                  <a:lnTo>
                    <a:pt x="793" y="1533"/>
                  </a:lnTo>
                  <a:lnTo>
                    <a:pt x="793" y="1590"/>
                  </a:lnTo>
                  <a:lnTo>
                    <a:pt x="907" y="1590"/>
                  </a:lnTo>
                  <a:lnTo>
                    <a:pt x="907" y="1647"/>
                  </a:lnTo>
                  <a:lnTo>
                    <a:pt x="1020" y="1647"/>
                  </a:lnTo>
                  <a:lnTo>
                    <a:pt x="1020" y="1703"/>
                  </a:lnTo>
                  <a:lnTo>
                    <a:pt x="1190" y="170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37" name="Group 33">
            <a:extLst>
              <a:ext uri="{FF2B5EF4-FFF2-40B4-BE49-F238E27FC236}">
                <a16:creationId xmlns:a16="http://schemas.microsoft.com/office/drawing/2014/main" id="{1DC239B1-80D3-41CB-A300-35832E604FA4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6761163"/>
            <a:ext cx="530225" cy="133350"/>
            <a:chOff x="585" y="5789"/>
            <a:chExt cx="334" cy="84"/>
          </a:xfrm>
        </p:grpSpPr>
        <p:sp>
          <p:nvSpPr>
            <p:cNvPr id="21538" name="WordArt 34">
              <a:extLst>
                <a:ext uri="{FF2B5EF4-FFF2-40B4-BE49-F238E27FC236}">
                  <a16:creationId xmlns:a16="http://schemas.microsoft.com/office/drawing/2014/main" id="{4C93E44B-4F1A-42FD-92FB-330E715BB4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  <p:sp>
          <p:nvSpPr>
            <p:cNvPr id="21539" name="WordArt 35">
              <a:extLst>
                <a:ext uri="{FF2B5EF4-FFF2-40B4-BE49-F238E27FC236}">
                  <a16:creationId xmlns:a16="http://schemas.microsoft.com/office/drawing/2014/main" id="{BC21D858-F234-4E17-A325-7C5475B055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</p:grpSp>
      <p:grpSp>
        <p:nvGrpSpPr>
          <p:cNvPr id="21540" name="Group 36">
            <a:extLst>
              <a:ext uri="{FF2B5EF4-FFF2-40B4-BE49-F238E27FC236}">
                <a16:creationId xmlns:a16="http://schemas.microsoft.com/office/drawing/2014/main" id="{64D8A77C-BC05-45F1-9209-F1CF0B8BD528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3879850"/>
            <a:ext cx="396875" cy="133350"/>
            <a:chOff x="4577" y="3463"/>
            <a:chExt cx="250" cy="84"/>
          </a:xfrm>
        </p:grpSpPr>
        <p:sp>
          <p:nvSpPr>
            <p:cNvPr id="21541" name="WordArt 37">
              <a:extLst>
                <a:ext uri="{FF2B5EF4-FFF2-40B4-BE49-F238E27FC236}">
                  <a16:creationId xmlns:a16="http://schemas.microsoft.com/office/drawing/2014/main" id="{ABD9104C-050B-4426-B5BF-8DEEE35AB2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4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21542" name="WordArt 38">
              <a:extLst>
                <a:ext uri="{FF2B5EF4-FFF2-40B4-BE49-F238E27FC236}">
                  <a16:creationId xmlns:a16="http://schemas.microsoft.com/office/drawing/2014/main" id="{88875161-1F0F-459A-B547-84C21AB0DB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4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21543" name="Group 39">
            <a:extLst>
              <a:ext uri="{FF2B5EF4-FFF2-40B4-BE49-F238E27FC236}">
                <a16:creationId xmlns:a16="http://schemas.microsoft.com/office/drawing/2014/main" id="{8A0D4B03-B58A-4E2E-BA76-FBD7E4CEAEB5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940550"/>
            <a:ext cx="274637" cy="133350"/>
            <a:chOff x="245" y="5789"/>
            <a:chExt cx="173" cy="84"/>
          </a:xfrm>
        </p:grpSpPr>
        <p:sp>
          <p:nvSpPr>
            <p:cNvPr id="21544" name="WordArt 40">
              <a:extLst>
                <a:ext uri="{FF2B5EF4-FFF2-40B4-BE49-F238E27FC236}">
                  <a16:creationId xmlns:a16="http://schemas.microsoft.com/office/drawing/2014/main" id="{E3EA0E45-7148-47BB-B092-36B538F626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578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  <p:sp>
          <p:nvSpPr>
            <p:cNvPr id="21545" name="WordArt 41">
              <a:extLst>
                <a:ext uri="{FF2B5EF4-FFF2-40B4-BE49-F238E27FC236}">
                  <a16:creationId xmlns:a16="http://schemas.microsoft.com/office/drawing/2014/main" id="{7FCC2DCF-5A00-4233-A54F-98764F7A00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579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</p:grpSp>
      <p:grpSp>
        <p:nvGrpSpPr>
          <p:cNvPr id="21546" name="Group 42">
            <a:extLst>
              <a:ext uri="{FF2B5EF4-FFF2-40B4-BE49-F238E27FC236}">
                <a16:creationId xmlns:a16="http://schemas.microsoft.com/office/drawing/2014/main" id="{495A8B49-E9D1-450A-B60E-5493FF62B783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5321300"/>
            <a:ext cx="530225" cy="133350"/>
            <a:chOff x="4123" y="3607"/>
            <a:chExt cx="334" cy="84"/>
          </a:xfrm>
        </p:grpSpPr>
        <p:sp>
          <p:nvSpPr>
            <p:cNvPr id="21547" name="WordArt 43">
              <a:extLst>
                <a:ext uri="{FF2B5EF4-FFF2-40B4-BE49-F238E27FC236}">
                  <a16:creationId xmlns:a16="http://schemas.microsoft.com/office/drawing/2014/main" id="{F210C793-C6A0-4D53-9522-FFEB1E7D4B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6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  <p:sp>
          <p:nvSpPr>
            <p:cNvPr id="21548" name="WordArt 44">
              <a:extLst>
                <a:ext uri="{FF2B5EF4-FFF2-40B4-BE49-F238E27FC236}">
                  <a16:creationId xmlns:a16="http://schemas.microsoft.com/office/drawing/2014/main" id="{C93AFB4C-FD7C-4033-B53E-C811895A62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6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</p:grpSp>
      <p:grpSp>
        <p:nvGrpSpPr>
          <p:cNvPr id="21549" name="Group 45">
            <a:extLst>
              <a:ext uri="{FF2B5EF4-FFF2-40B4-BE49-F238E27FC236}">
                <a16:creationId xmlns:a16="http://schemas.microsoft.com/office/drawing/2014/main" id="{A82DB306-4636-4299-8145-08BF5EDD7711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3475038"/>
            <a:ext cx="396875" cy="133350"/>
            <a:chOff x="4577" y="3607"/>
            <a:chExt cx="250" cy="84"/>
          </a:xfrm>
        </p:grpSpPr>
        <p:sp>
          <p:nvSpPr>
            <p:cNvPr id="21550" name="WordArt 46">
              <a:extLst>
                <a:ext uri="{FF2B5EF4-FFF2-40B4-BE49-F238E27FC236}">
                  <a16:creationId xmlns:a16="http://schemas.microsoft.com/office/drawing/2014/main" id="{9DED40B7-EEB9-417E-8495-46104DF0C3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  <p:sp>
          <p:nvSpPr>
            <p:cNvPr id="21551" name="WordArt 47">
              <a:extLst>
                <a:ext uri="{FF2B5EF4-FFF2-40B4-BE49-F238E27FC236}">
                  <a16:creationId xmlns:a16="http://schemas.microsoft.com/office/drawing/2014/main" id="{AC5C9469-0F43-4E8E-A725-2075BD41C1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</p:grpSp>
      <p:grpSp>
        <p:nvGrpSpPr>
          <p:cNvPr id="21552" name="Group 48">
            <a:extLst>
              <a:ext uri="{FF2B5EF4-FFF2-40B4-BE49-F238E27FC236}">
                <a16:creationId xmlns:a16="http://schemas.microsoft.com/office/drawing/2014/main" id="{82DCF946-BA40-4688-9F7F-91A52A4A818F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1135063"/>
            <a:ext cx="530225" cy="133350"/>
            <a:chOff x="4123" y="3803"/>
            <a:chExt cx="334" cy="84"/>
          </a:xfrm>
        </p:grpSpPr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3CAE03F3-537C-4EBF-B147-E1B7B2F806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8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  <p:sp>
          <p:nvSpPr>
            <p:cNvPr id="21554" name="WordArt 50">
              <a:extLst>
                <a:ext uri="{FF2B5EF4-FFF2-40B4-BE49-F238E27FC236}">
                  <a16:creationId xmlns:a16="http://schemas.microsoft.com/office/drawing/2014/main" id="{D00251CC-F0AE-4D03-BC3C-93BA8D4EF0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8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</p:grpSp>
      <p:grpSp>
        <p:nvGrpSpPr>
          <p:cNvPr id="21555" name="Group 51">
            <a:extLst>
              <a:ext uri="{FF2B5EF4-FFF2-40B4-BE49-F238E27FC236}">
                <a16:creationId xmlns:a16="http://schemas.microsoft.com/office/drawing/2014/main" id="{6D74D180-0EF2-4862-897A-D163B7C26B88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5321300"/>
            <a:ext cx="396875" cy="133350"/>
            <a:chOff x="4577" y="3803"/>
            <a:chExt cx="250" cy="84"/>
          </a:xfrm>
        </p:grpSpPr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4D6F14D0-026B-4066-AF04-04C111B5F1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8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  <p:sp>
          <p:nvSpPr>
            <p:cNvPr id="21557" name="WordArt 53">
              <a:extLst>
                <a:ext uri="{FF2B5EF4-FFF2-40B4-BE49-F238E27FC236}">
                  <a16:creationId xmlns:a16="http://schemas.microsoft.com/office/drawing/2014/main" id="{BD8BA5F0-61E6-4EFD-906C-29327C3534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8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</p:grpSp>
      <p:grpSp>
        <p:nvGrpSpPr>
          <p:cNvPr id="21558" name="Group 54">
            <a:extLst>
              <a:ext uri="{FF2B5EF4-FFF2-40B4-BE49-F238E27FC236}">
                <a16:creationId xmlns:a16="http://schemas.microsoft.com/office/drawing/2014/main" id="{CA6C2D8D-A143-4A18-A398-2E74810FD12D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1722438"/>
            <a:ext cx="530225" cy="133350"/>
            <a:chOff x="4123" y="4030"/>
            <a:chExt cx="334" cy="84"/>
          </a:xfrm>
        </p:grpSpPr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BC4D5611-7D39-4145-93EA-2B70B994C7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40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  <p:sp>
          <p:nvSpPr>
            <p:cNvPr id="21560" name="WordArt 56">
              <a:extLst>
                <a:ext uri="{FF2B5EF4-FFF2-40B4-BE49-F238E27FC236}">
                  <a16:creationId xmlns:a16="http://schemas.microsoft.com/office/drawing/2014/main" id="{9949EDD6-9329-41BF-8495-547B83AFD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40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</p:grpSp>
      <p:grpSp>
        <p:nvGrpSpPr>
          <p:cNvPr id="21561" name="Group 57">
            <a:extLst>
              <a:ext uri="{FF2B5EF4-FFF2-40B4-BE49-F238E27FC236}">
                <a16:creationId xmlns:a16="http://schemas.microsoft.com/office/drawing/2014/main" id="{0D92CF07-75BE-49FB-B9B3-7D974B680782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5456238"/>
            <a:ext cx="396875" cy="133350"/>
            <a:chOff x="4577" y="4030"/>
            <a:chExt cx="250" cy="84"/>
          </a:xfrm>
        </p:grpSpPr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274FF340-A3A6-44ED-A5CB-2C6C5027E2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40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  <p:sp>
          <p:nvSpPr>
            <p:cNvPr id="21563" name="WordArt 59">
              <a:extLst>
                <a:ext uri="{FF2B5EF4-FFF2-40B4-BE49-F238E27FC236}">
                  <a16:creationId xmlns:a16="http://schemas.microsoft.com/office/drawing/2014/main" id="{07A812E7-D512-4FEC-98DC-2B085EF716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40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</p:grpSp>
      <p:grpSp>
        <p:nvGrpSpPr>
          <p:cNvPr id="21564" name="Group 60">
            <a:extLst>
              <a:ext uri="{FF2B5EF4-FFF2-40B4-BE49-F238E27FC236}">
                <a16:creationId xmlns:a16="http://schemas.microsoft.com/office/drawing/2014/main" id="{CADEC5FA-6464-4EFE-B982-1565D08DF3DC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2079625"/>
            <a:ext cx="530225" cy="133350"/>
            <a:chOff x="4236" y="4287"/>
            <a:chExt cx="334" cy="84"/>
          </a:xfrm>
        </p:grpSpPr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834858C4-81D6-48F1-94C7-F6FA6A48E8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42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  <p:sp>
          <p:nvSpPr>
            <p:cNvPr id="21566" name="WordArt 62">
              <a:extLst>
                <a:ext uri="{FF2B5EF4-FFF2-40B4-BE49-F238E27FC236}">
                  <a16:creationId xmlns:a16="http://schemas.microsoft.com/office/drawing/2014/main" id="{9AC3C6AB-09BE-4910-B8E1-2F626EDF60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42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</p:grpSp>
      <p:grpSp>
        <p:nvGrpSpPr>
          <p:cNvPr id="21567" name="Group 63">
            <a:extLst>
              <a:ext uri="{FF2B5EF4-FFF2-40B4-BE49-F238E27FC236}">
                <a16:creationId xmlns:a16="http://schemas.microsoft.com/office/drawing/2014/main" id="{72A8A513-A16F-48E5-9339-A5A379371EE8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4914900"/>
            <a:ext cx="396875" cy="133350"/>
            <a:chOff x="4690" y="4287"/>
            <a:chExt cx="250" cy="84"/>
          </a:xfrm>
        </p:grpSpPr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E23231C1-40D8-4423-8127-41B30A65CE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0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  <p:sp>
          <p:nvSpPr>
            <p:cNvPr id="21569" name="WordArt 65">
              <a:extLst>
                <a:ext uri="{FF2B5EF4-FFF2-40B4-BE49-F238E27FC236}">
                  <a16:creationId xmlns:a16="http://schemas.microsoft.com/office/drawing/2014/main" id="{07CD155A-9B15-48C5-8492-25D1934226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1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</p:grpSp>
      <p:grpSp>
        <p:nvGrpSpPr>
          <p:cNvPr id="21570" name="Group 66">
            <a:extLst>
              <a:ext uri="{FF2B5EF4-FFF2-40B4-BE49-F238E27FC236}">
                <a16:creationId xmlns:a16="http://schemas.microsoft.com/office/drawing/2014/main" id="{F4FA2732-8A73-4DE5-945A-4E9D08D8F341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7750175"/>
            <a:ext cx="396875" cy="133350"/>
            <a:chOff x="1471" y="5789"/>
            <a:chExt cx="250" cy="84"/>
          </a:xfrm>
        </p:grpSpPr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138DB0CA-5D42-4846-81AC-4CA9559091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  <p:sp>
          <p:nvSpPr>
            <p:cNvPr id="21572" name="WordArt 68">
              <a:extLst>
                <a:ext uri="{FF2B5EF4-FFF2-40B4-BE49-F238E27FC236}">
                  <a16:creationId xmlns:a16="http://schemas.microsoft.com/office/drawing/2014/main" id="{6C8C2FC1-3AB8-4253-AAE4-029524EC77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</p:grpSp>
      <p:grpSp>
        <p:nvGrpSpPr>
          <p:cNvPr id="21573" name="Group 69">
            <a:extLst>
              <a:ext uri="{FF2B5EF4-FFF2-40B4-BE49-F238E27FC236}">
                <a16:creationId xmlns:a16="http://schemas.microsoft.com/office/drawing/2014/main" id="{B0D2588E-CD0A-4443-AA74-89F406C757DC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9326563"/>
            <a:ext cx="396875" cy="133350"/>
            <a:chOff x="1471" y="5933"/>
            <a:chExt cx="250" cy="84"/>
          </a:xfrm>
        </p:grpSpPr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A8B9984D-1D1F-4520-B9D8-391F2853C3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9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  <p:sp>
          <p:nvSpPr>
            <p:cNvPr id="21575" name="WordArt 71">
              <a:extLst>
                <a:ext uri="{FF2B5EF4-FFF2-40B4-BE49-F238E27FC236}">
                  <a16:creationId xmlns:a16="http://schemas.microsoft.com/office/drawing/2014/main" id="{6C6C9F20-71C1-4054-B61E-826C73B4A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9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</p:grpSp>
      <p:grpSp>
        <p:nvGrpSpPr>
          <p:cNvPr id="21576" name="Group 72">
            <a:extLst>
              <a:ext uri="{FF2B5EF4-FFF2-40B4-BE49-F238E27FC236}">
                <a16:creationId xmlns:a16="http://schemas.microsoft.com/office/drawing/2014/main" id="{321197E2-566B-41FF-8B37-F2E9C9FE5B51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8066088"/>
            <a:ext cx="396875" cy="133350"/>
            <a:chOff x="1471" y="6129"/>
            <a:chExt cx="250" cy="84"/>
          </a:xfrm>
        </p:grpSpPr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9D35E4A7-E261-41B7-8AE1-20B5C3F9E4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1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  <p:sp>
          <p:nvSpPr>
            <p:cNvPr id="21578" name="WordArt 74">
              <a:extLst>
                <a:ext uri="{FF2B5EF4-FFF2-40B4-BE49-F238E27FC236}">
                  <a16:creationId xmlns:a16="http://schemas.microsoft.com/office/drawing/2014/main" id="{56193267-4005-4DBC-99F8-6A607FC272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1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</p:grpSp>
      <p:grpSp>
        <p:nvGrpSpPr>
          <p:cNvPr id="21579" name="Group 75">
            <a:extLst>
              <a:ext uri="{FF2B5EF4-FFF2-40B4-BE49-F238E27FC236}">
                <a16:creationId xmlns:a16="http://schemas.microsoft.com/office/drawing/2014/main" id="{6C7FF5AE-8D8F-4EA6-8BF0-F4CC2E62B7D4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335963"/>
            <a:ext cx="396875" cy="133350"/>
            <a:chOff x="1471" y="6356"/>
            <a:chExt cx="250" cy="84"/>
          </a:xfrm>
        </p:grpSpPr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0EA1E2C9-C7E6-4AF1-BF99-2F90E93B6F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3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  <p:sp>
          <p:nvSpPr>
            <p:cNvPr id="21581" name="WordArt 77">
              <a:extLst>
                <a:ext uri="{FF2B5EF4-FFF2-40B4-BE49-F238E27FC236}">
                  <a16:creationId xmlns:a16="http://schemas.microsoft.com/office/drawing/2014/main" id="{56F86AEE-3312-4A89-A9CA-2CF36D05E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3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</p:grpSp>
      <p:grpSp>
        <p:nvGrpSpPr>
          <p:cNvPr id="21582" name="Group 78">
            <a:extLst>
              <a:ext uri="{FF2B5EF4-FFF2-40B4-BE49-F238E27FC236}">
                <a16:creationId xmlns:a16="http://schemas.microsoft.com/office/drawing/2014/main" id="{D7397AE7-51E0-458D-A172-4D4013079138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951538"/>
            <a:ext cx="396875" cy="133350"/>
            <a:chOff x="5122" y="4287"/>
            <a:chExt cx="250" cy="84"/>
          </a:xfrm>
        </p:grpSpPr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B5AAEBCA-2096-4C3A-B287-540F5795E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2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  <p:sp>
          <p:nvSpPr>
            <p:cNvPr id="21584" name="WordArt 80">
              <a:extLst>
                <a:ext uri="{FF2B5EF4-FFF2-40B4-BE49-F238E27FC236}">
                  <a16:creationId xmlns:a16="http://schemas.microsoft.com/office/drawing/2014/main" id="{A8E02DB5-5CAB-4CD4-81A1-DC4CF384D6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3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</p:grpSp>
      <p:grpSp>
        <p:nvGrpSpPr>
          <p:cNvPr id="21585" name="Group 81">
            <a:extLst>
              <a:ext uri="{FF2B5EF4-FFF2-40B4-BE49-F238E27FC236}">
                <a16:creationId xmlns:a16="http://schemas.microsoft.com/office/drawing/2014/main" id="{BC2DF21E-2B4C-43A7-ADC0-A642E873CF26}"/>
              </a:ext>
            </a:extLst>
          </p:cNvPr>
          <p:cNvGrpSpPr>
            <a:grpSpLocks/>
          </p:cNvGrpSpPr>
          <p:nvPr/>
        </p:nvGrpSpPr>
        <p:grpSpPr bwMode="auto">
          <a:xfrm>
            <a:off x="6383338" y="3252788"/>
            <a:ext cx="396875" cy="133350"/>
            <a:chOff x="4712" y="4484"/>
            <a:chExt cx="250" cy="84"/>
          </a:xfrm>
        </p:grpSpPr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D43E010D-A9EF-460D-929C-3C0AECE492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808220FF-B78D-4154-87BA-3E73F9D5B6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</p:grpSp>
      <p:grpSp>
        <p:nvGrpSpPr>
          <p:cNvPr id="21588" name="Group 84">
            <a:extLst>
              <a:ext uri="{FF2B5EF4-FFF2-40B4-BE49-F238E27FC236}">
                <a16:creationId xmlns:a16="http://schemas.microsoft.com/office/drawing/2014/main" id="{9565668E-40C6-482D-9C80-C44A5A8E2346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2709863"/>
            <a:ext cx="396875" cy="133350"/>
            <a:chOff x="4712" y="4628"/>
            <a:chExt cx="250" cy="84"/>
          </a:xfrm>
        </p:grpSpPr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CC660D89-D130-49C0-908A-DAD8855D02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6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5B7AC31C-76B7-4C5B-8002-D7FAE60090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6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3A5EC3D3-0886-4B9A-8DA2-21B1055509BE}"/>
              </a:ext>
            </a:extLst>
          </p:cNvPr>
          <p:cNvGrpSpPr>
            <a:grpSpLocks/>
          </p:cNvGrpSpPr>
          <p:nvPr/>
        </p:nvGrpSpPr>
        <p:grpSpPr bwMode="auto">
          <a:xfrm>
            <a:off x="5573713" y="6492875"/>
            <a:ext cx="396875" cy="133350"/>
            <a:chOff x="4712" y="4824"/>
            <a:chExt cx="250" cy="84"/>
          </a:xfrm>
        </p:grpSpPr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C2A2729B-D56C-4838-8E91-68AA913E1F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8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D353074F-51D3-40EA-9F7F-93F898ACF4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8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</p:grp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A196D383-519E-4458-8BA0-A93FF5C146DF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6086475"/>
            <a:ext cx="396875" cy="133350"/>
            <a:chOff x="4712" y="5051"/>
            <a:chExt cx="250" cy="84"/>
          </a:xfrm>
        </p:grpSpPr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57DAFA8A-DE43-4881-ABFB-DA8D3975DD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F210EB57-577F-4578-AA98-D5FE3AAA6E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</p:grpSp>
      <p:grpSp>
        <p:nvGrpSpPr>
          <p:cNvPr id="21597" name="Group 93">
            <a:extLst>
              <a:ext uri="{FF2B5EF4-FFF2-40B4-BE49-F238E27FC236}">
                <a16:creationId xmlns:a16="http://schemas.microsoft.com/office/drawing/2014/main" id="{03434896-2B67-4093-B4F8-51CC1B6C5D89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850063"/>
            <a:ext cx="396875" cy="133350"/>
            <a:chOff x="1287" y="7634"/>
            <a:chExt cx="250" cy="84"/>
          </a:xfrm>
        </p:grpSpPr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95900903-CB65-41C0-8E7B-C39FE8AA57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7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F39B3892-225E-4992-A087-54DB0FCA74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8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</p:grpSp>
      <p:grpSp>
        <p:nvGrpSpPr>
          <p:cNvPr id="21600" name="Group 96">
            <a:extLst>
              <a:ext uri="{FF2B5EF4-FFF2-40B4-BE49-F238E27FC236}">
                <a16:creationId xmlns:a16="http://schemas.microsoft.com/office/drawing/2014/main" id="{2A76A2ED-DE61-46D5-B491-16EC3CB0DF50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900238"/>
            <a:ext cx="396875" cy="133350"/>
            <a:chOff x="5144" y="4484"/>
            <a:chExt cx="250" cy="84"/>
          </a:xfrm>
        </p:grpSpPr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C4F943B7-321A-406F-8DA9-61EF4BBD39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AD195BEB-CAC8-4D2E-9739-721EFBDEDC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</p:grpSp>
      <p:grpSp>
        <p:nvGrpSpPr>
          <p:cNvPr id="21603" name="Group 99">
            <a:extLst>
              <a:ext uri="{FF2B5EF4-FFF2-40B4-BE49-F238E27FC236}">
                <a16:creationId xmlns:a16="http://schemas.microsoft.com/office/drawing/2014/main" id="{0DDFF5EF-556F-4186-9A5E-70ED80D7C276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9910763"/>
            <a:ext cx="396875" cy="133350"/>
            <a:chOff x="1606" y="6954"/>
            <a:chExt cx="250" cy="84"/>
          </a:xfrm>
        </p:grpSpPr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1D503D14-EC90-405B-A0A7-F77707F861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695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5006843C-227F-4064-A189-B82BC3F3B8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695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</p:grpSp>
      <p:grpSp>
        <p:nvGrpSpPr>
          <p:cNvPr id="21606" name="Group 102">
            <a:extLst>
              <a:ext uri="{FF2B5EF4-FFF2-40B4-BE49-F238E27FC236}">
                <a16:creationId xmlns:a16="http://schemas.microsoft.com/office/drawing/2014/main" id="{B06A48AF-94CC-48AC-A997-331CF442B098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6805613"/>
            <a:ext cx="396875" cy="133350"/>
            <a:chOff x="1606" y="7150"/>
            <a:chExt cx="250" cy="84"/>
          </a:xfrm>
        </p:grpSpPr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56511636-86E4-4AC2-BB03-3E8CAFAE8A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BD8C70F8-C213-491F-8F20-EB1D6E706B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</p:grpSp>
      <p:grpSp>
        <p:nvGrpSpPr>
          <p:cNvPr id="21609" name="Group 105">
            <a:extLst>
              <a:ext uri="{FF2B5EF4-FFF2-40B4-BE49-F238E27FC236}">
                <a16:creationId xmlns:a16="http://schemas.microsoft.com/office/drawing/2014/main" id="{810B2C82-B9B0-4928-A480-422F380B3530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4151313"/>
            <a:ext cx="396875" cy="133350"/>
            <a:chOff x="5144" y="5051"/>
            <a:chExt cx="250" cy="84"/>
          </a:xfrm>
        </p:grpSpPr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BC714EA5-D50C-4621-8345-F559E7713B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  <p:sp>
          <p:nvSpPr>
            <p:cNvPr id="21611" name="WordArt 107">
              <a:extLst>
                <a:ext uri="{FF2B5EF4-FFF2-40B4-BE49-F238E27FC236}">
                  <a16:creationId xmlns:a16="http://schemas.microsoft.com/office/drawing/2014/main" id="{F246A10C-5B2D-43C7-8838-D75386C256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</p:grpSp>
      <p:grpSp>
        <p:nvGrpSpPr>
          <p:cNvPr id="21612" name="Group 108">
            <a:extLst>
              <a:ext uri="{FF2B5EF4-FFF2-40B4-BE49-F238E27FC236}">
                <a16:creationId xmlns:a16="http://schemas.microsoft.com/office/drawing/2014/main" id="{0373DCDA-99E2-4637-9C15-E3A774816A25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1215688"/>
            <a:ext cx="396875" cy="133350"/>
            <a:chOff x="1719" y="7634"/>
            <a:chExt cx="250" cy="84"/>
          </a:xfrm>
        </p:grpSpPr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000D16E7-FFED-43DB-A322-323DE3D98D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  <p:sp>
          <p:nvSpPr>
            <p:cNvPr id="21614" name="WordArt 110">
              <a:extLst>
                <a:ext uri="{FF2B5EF4-FFF2-40B4-BE49-F238E27FC236}">
                  <a16:creationId xmlns:a16="http://schemas.microsoft.com/office/drawing/2014/main" id="{521F20E6-AFD9-406F-A7FD-59BACF6B7E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1CC9CFE4-88ED-4A37-9435-D4D31E683F5B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460375"/>
            <a:ext cx="7740650" cy="11880850"/>
            <a:chOff x="416" y="290"/>
            <a:chExt cx="4876" cy="7484"/>
          </a:xfrm>
        </p:grpSpPr>
        <p:sp>
          <p:nvSpPr>
            <p:cNvPr id="22533" name="Rectangle 5">
              <a:extLst>
                <a:ext uri="{FF2B5EF4-FFF2-40B4-BE49-F238E27FC236}">
                  <a16:creationId xmlns:a16="http://schemas.microsoft.com/office/drawing/2014/main" id="{8375B652-E07B-4D72-AF79-174DBC6A2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754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5D6AFA05-9FF1-45FA-8A04-B23C05786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413"/>
              <a:ext cx="1020" cy="1361"/>
            </a:xfrm>
            <a:custGeom>
              <a:avLst/>
              <a:gdLst>
                <a:gd name="T0" fmla="*/ 680 w 1020"/>
                <a:gd name="T1" fmla="*/ 1361 h 1361"/>
                <a:gd name="T2" fmla="*/ 793 w 1020"/>
                <a:gd name="T3" fmla="*/ 1361 h 1361"/>
                <a:gd name="T4" fmla="*/ 793 w 1020"/>
                <a:gd name="T5" fmla="*/ 1021 h 1361"/>
                <a:gd name="T6" fmla="*/ 907 w 1020"/>
                <a:gd name="T7" fmla="*/ 1021 h 1361"/>
                <a:gd name="T8" fmla="*/ 907 w 1020"/>
                <a:gd name="T9" fmla="*/ 794 h 1361"/>
                <a:gd name="T10" fmla="*/ 1020 w 1020"/>
                <a:gd name="T11" fmla="*/ 794 h 1361"/>
                <a:gd name="T12" fmla="*/ 1020 w 1020"/>
                <a:gd name="T13" fmla="*/ 681 h 1361"/>
                <a:gd name="T14" fmla="*/ 567 w 1020"/>
                <a:gd name="T15" fmla="*/ 681 h 1361"/>
                <a:gd name="T16" fmla="*/ 567 w 1020"/>
                <a:gd name="T17" fmla="*/ 454 h 1361"/>
                <a:gd name="T18" fmla="*/ 453 w 1020"/>
                <a:gd name="T19" fmla="*/ 454 h 1361"/>
                <a:gd name="T20" fmla="*/ 453 w 1020"/>
                <a:gd name="T21" fmla="*/ 0 h 1361"/>
                <a:gd name="T22" fmla="*/ 113 w 1020"/>
                <a:gd name="T23" fmla="*/ 0 h 1361"/>
                <a:gd name="T24" fmla="*/ 113 w 1020"/>
                <a:gd name="T25" fmla="*/ 567 h 1361"/>
                <a:gd name="T26" fmla="*/ 0 w 1020"/>
                <a:gd name="T27" fmla="*/ 567 h 1361"/>
                <a:gd name="T28" fmla="*/ 0 w 1020"/>
                <a:gd name="T29" fmla="*/ 908 h 1361"/>
                <a:gd name="T30" fmla="*/ 226 w 1020"/>
                <a:gd name="T31" fmla="*/ 908 h 1361"/>
                <a:gd name="T32" fmla="*/ 226 w 1020"/>
                <a:gd name="T33" fmla="*/ 1021 h 1361"/>
                <a:gd name="T34" fmla="*/ 340 w 1020"/>
                <a:gd name="T35" fmla="*/ 1021 h 1361"/>
                <a:gd name="T36" fmla="*/ 340 w 1020"/>
                <a:gd name="T37" fmla="*/ 1248 h 1361"/>
                <a:gd name="T38" fmla="*/ 567 w 1020"/>
                <a:gd name="T39" fmla="*/ 1248 h 1361"/>
                <a:gd name="T40" fmla="*/ 567 w 1020"/>
                <a:gd name="T41" fmla="*/ 1134 h 1361"/>
                <a:gd name="T42" fmla="*/ 680 w 1020"/>
                <a:gd name="T43" fmla="*/ 1134 h 1361"/>
                <a:gd name="T44" fmla="*/ 680 w 1020"/>
                <a:gd name="T4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1361">
                  <a:moveTo>
                    <a:pt x="680" y="1361"/>
                  </a:moveTo>
                  <a:lnTo>
                    <a:pt x="793" y="1361"/>
                  </a:lnTo>
                  <a:lnTo>
                    <a:pt x="793" y="1021"/>
                  </a:lnTo>
                  <a:lnTo>
                    <a:pt x="907" y="1021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908"/>
                  </a:lnTo>
                  <a:lnTo>
                    <a:pt x="226" y="908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680" y="1134"/>
                  </a:lnTo>
                  <a:lnTo>
                    <a:pt x="68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2DDFBA80-34A1-479A-8698-1DA69BC7B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620"/>
              <a:ext cx="1247" cy="1474"/>
            </a:xfrm>
            <a:custGeom>
              <a:avLst/>
              <a:gdLst>
                <a:gd name="T0" fmla="*/ 113 w 1247"/>
                <a:gd name="T1" fmla="*/ 793 h 1474"/>
                <a:gd name="T2" fmla="*/ 113 w 1247"/>
                <a:gd name="T3" fmla="*/ 680 h 1474"/>
                <a:gd name="T4" fmla="*/ 0 w 1247"/>
                <a:gd name="T5" fmla="*/ 680 h 1474"/>
                <a:gd name="T6" fmla="*/ 0 w 1247"/>
                <a:gd name="T7" fmla="*/ 453 h 1474"/>
                <a:gd name="T8" fmla="*/ 226 w 1247"/>
                <a:gd name="T9" fmla="*/ 453 h 1474"/>
                <a:gd name="T10" fmla="*/ 226 w 1247"/>
                <a:gd name="T11" fmla="*/ 340 h 1474"/>
                <a:gd name="T12" fmla="*/ 340 w 1247"/>
                <a:gd name="T13" fmla="*/ 340 h 1474"/>
                <a:gd name="T14" fmla="*/ 340 w 1247"/>
                <a:gd name="T15" fmla="*/ 226 h 1474"/>
                <a:gd name="T16" fmla="*/ 453 w 1247"/>
                <a:gd name="T17" fmla="*/ 226 h 1474"/>
                <a:gd name="T18" fmla="*/ 453 w 1247"/>
                <a:gd name="T19" fmla="*/ 113 h 1474"/>
                <a:gd name="T20" fmla="*/ 567 w 1247"/>
                <a:gd name="T21" fmla="*/ 113 h 1474"/>
                <a:gd name="T22" fmla="*/ 567 w 1247"/>
                <a:gd name="T23" fmla="*/ 0 h 1474"/>
                <a:gd name="T24" fmla="*/ 1020 w 1247"/>
                <a:gd name="T25" fmla="*/ 0 h 1474"/>
                <a:gd name="T26" fmla="*/ 1020 w 1247"/>
                <a:gd name="T27" fmla="*/ 226 h 1474"/>
                <a:gd name="T28" fmla="*/ 1247 w 1247"/>
                <a:gd name="T29" fmla="*/ 226 h 1474"/>
                <a:gd name="T30" fmla="*/ 1247 w 1247"/>
                <a:gd name="T31" fmla="*/ 907 h 1474"/>
                <a:gd name="T32" fmla="*/ 1134 w 1247"/>
                <a:gd name="T33" fmla="*/ 907 h 1474"/>
                <a:gd name="T34" fmla="*/ 1134 w 1247"/>
                <a:gd name="T35" fmla="*/ 1020 h 1474"/>
                <a:gd name="T36" fmla="*/ 1020 w 1247"/>
                <a:gd name="T37" fmla="*/ 1020 h 1474"/>
                <a:gd name="T38" fmla="*/ 1020 w 1247"/>
                <a:gd name="T39" fmla="*/ 1134 h 1474"/>
                <a:gd name="T40" fmla="*/ 907 w 1247"/>
                <a:gd name="T41" fmla="*/ 1134 h 1474"/>
                <a:gd name="T42" fmla="*/ 907 w 1247"/>
                <a:gd name="T43" fmla="*/ 1360 h 1474"/>
                <a:gd name="T44" fmla="*/ 1020 w 1247"/>
                <a:gd name="T45" fmla="*/ 1360 h 1474"/>
                <a:gd name="T46" fmla="*/ 1020 w 1247"/>
                <a:gd name="T47" fmla="*/ 1474 h 1474"/>
                <a:gd name="T48" fmla="*/ 567 w 1247"/>
                <a:gd name="T49" fmla="*/ 1474 h 1474"/>
                <a:gd name="T50" fmla="*/ 567 w 1247"/>
                <a:gd name="T51" fmla="*/ 1247 h 1474"/>
                <a:gd name="T52" fmla="*/ 453 w 1247"/>
                <a:gd name="T53" fmla="*/ 1247 h 1474"/>
                <a:gd name="T54" fmla="*/ 453 w 1247"/>
                <a:gd name="T55" fmla="*/ 793 h 1474"/>
                <a:gd name="T56" fmla="*/ 113 w 1247"/>
                <a:gd name="T57" fmla="*/ 79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1474">
                  <a:moveTo>
                    <a:pt x="113" y="793"/>
                  </a:moveTo>
                  <a:lnTo>
                    <a:pt x="113" y="680"/>
                  </a:lnTo>
                  <a:lnTo>
                    <a:pt x="0" y="68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1020" y="0"/>
                  </a:lnTo>
                  <a:lnTo>
                    <a:pt x="1020" y="226"/>
                  </a:lnTo>
                  <a:lnTo>
                    <a:pt x="1247" y="226"/>
                  </a:lnTo>
                  <a:lnTo>
                    <a:pt x="1247" y="907"/>
                  </a:lnTo>
                  <a:lnTo>
                    <a:pt x="1134" y="907"/>
                  </a:lnTo>
                  <a:lnTo>
                    <a:pt x="1134" y="1020"/>
                  </a:lnTo>
                  <a:lnTo>
                    <a:pt x="1020" y="1020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360"/>
                  </a:lnTo>
                  <a:lnTo>
                    <a:pt x="1020" y="1360"/>
                  </a:lnTo>
                  <a:lnTo>
                    <a:pt x="1020" y="1474"/>
                  </a:lnTo>
                  <a:lnTo>
                    <a:pt x="567" y="1474"/>
                  </a:lnTo>
                  <a:lnTo>
                    <a:pt x="567" y="1247"/>
                  </a:lnTo>
                  <a:lnTo>
                    <a:pt x="453" y="1247"/>
                  </a:lnTo>
                  <a:lnTo>
                    <a:pt x="453" y="793"/>
                  </a:lnTo>
                  <a:lnTo>
                    <a:pt x="113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2D370AB1-AFA4-4B6E-9FEF-B48F9432B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5620"/>
              <a:ext cx="680" cy="567"/>
            </a:xfrm>
            <a:custGeom>
              <a:avLst/>
              <a:gdLst>
                <a:gd name="T0" fmla="*/ 680 w 680"/>
                <a:gd name="T1" fmla="*/ 0 h 567"/>
                <a:gd name="T2" fmla="*/ 680 w 680"/>
                <a:gd name="T3" fmla="*/ 226 h 567"/>
                <a:gd name="T4" fmla="*/ 567 w 680"/>
                <a:gd name="T5" fmla="*/ 226 h 567"/>
                <a:gd name="T6" fmla="*/ 567 w 680"/>
                <a:gd name="T7" fmla="*/ 340 h 567"/>
                <a:gd name="T8" fmla="*/ 453 w 680"/>
                <a:gd name="T9" fmla="*/ 340 h 567"/>
                <a:gd name="T10" fmla="*/ 453 w 680"/>
                <a:gd name="T11" fmla="*/ 453 h 567"/>
                <a:gd name="T12" fmla="*/ 227 w 680"/>
                <a:gd name="T13" fmla="*/ 453 h 567"/>
                <a:gd name="T14" fmla="*/ 227 w 680"/>
                <a:gd name="T15" fmla="*/ 567 h 567"/>
                <a:gd name="T16" fmla="*/ 113 w 680"/>
                <a:gd name="T17" fmla="*/ 567 h 567"/>
                <a:gd name="T18" fmla="*/ 113 w 680"/>
                <a:gd name="T19" fmla="*/ 453 h 567"/>
                <a:gd name="T20" fmla="*/ 0 w 680"/>
                <a:gd name="T21" fmla="*/ 453 h 567"/>
                <a:gd name="T22" fmla="*/ 0 w 680"/>
                <a:gd name="T23" fmla="*/ 0 h 567"/>
                <a:gd name="T24" fmla="*/ 113 w 680"/>
                <a:gd name="T25" fmla="*/ 0 h 567"/>
                <a:gd name="T26" fmla="*/ 113 w 680"/>
                <a:gd name="T27" fmla="*/ 113 h 567"/>
                <a:gd name="T28" fmla="*/ 227 w 680"/>
                <a:gd name="T29" fmla="*/ 113 h 567"/>
                <a:gd name="T30" fmla="*/ 227 w 680"/>
                <a:gd name="T31" fmla="*/ 226 h 567"/>
                <a:gd name="T32" fmla="*/ 340 w 680"/>
                <a:gd name="T33" fmla="*/ 226 h 567"/>
                <a:gd name="T34" fmla="*/ 340 w 680"/>
                <a:gd name="T35" fmla="*/ 113 h 567"/>
                <a:gd name="T36" fmla="*/ 453 w 680"/>
                <a:gd name="T37" fmla="*/ 113 h 567"/>
                <a:gd name="T38" fmla="*/ 453 w 680"/>
                <a:gd name="T39" fmla="*/ 0 h 567"/>
                <a:gd name="T40" fmla="*/ 680 w 680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567">
                  <a:moveTo>
                    <a:pt x="680" y="0"/>
                  </a:move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6540377B-C085-49BD-8D0E-1B94E10D0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4826"/>
              <a:ext cx="1588" cy="1587"/>
            </a:xfrm>
            <a:custGeom>
              <a:avLst/>
              <a:gdLst>
                <a:gd name="T0" fmla="*/ 1588 w 1588"/>
                <a:gd name="T1" fmla="*/ 794 h 1587"/>
                <a:gd name="T2" fmla="*/ 1588 w 1588"/>
                <a:gd name="T3" fmla="*/ 340 h 1587"/>
                <a:gd name="T4" fmla="*/ 1361 w 1588"/>
                <a:gd name="T5" fmla="*/ 340 h 1587"/>
                <a:gd name="T6" fmla="*/ 1361 w 1588"/>
                <a:gd name="T7" fmla="*/ 113 h 1587"/>
                <a:gd name="T8" fmla="*/ 1474 w 1588"/>
                <a:gd name="T9" fmla="*/ 113 h 1587"/>
                <a:gd name="T10" fmla="*/ 1474 w 1588"/>
                <a:gd name="T11" fmla="*/ 0 h 1587"/>
                <a:gd name="T12" fmla="*/ 1021 w 1588"/>
                <a:gd name="T13" fmla="*/ 0 h 1587"/>
                <a:gd name="T14" fmla="*/ 1021 w 1588"/>
                <a:gd name="T15" fmla="*/ 113 h 1587"/>
                <a:gd name="T16" fmla="*/ 681 w 1588"/>
                <a:gd name="T17" fmla="*/ 113 h 1587"/>
                <a:gd name="T18" fmla="*/ 681 w 1588"/>
                <a:gd name="T19" fmla="*/ 227 h 1587"/>
                <a:gd name="T20" fmla="*/ 567 w 1588"/>
                <a:gd name="T21" fmla="*/ 227 h 1587"/>
                <a:gd name="T22" fmla="*/ 567 w 1588"/>
                <a:gd name="T23" fmla="*/ 340 h 1587"/>
                <a:gd name="T24" fmla="*/ 114 w 1588"/>
                <a:gd name="T25" fmla="*/ 340 h 1587"/>
                <a:gd name="T26" fmla="*/ 114 w 1588"/>
                <a:gd name="T27" fmla="*/ 453 h 1587"/>
                <a:gd name="T28" fmla="*/ 0 w 1588"/>
                <a:gd name="T29" fmla="*/ 453 h 1587"/>
                <a:gd name="T30" fmla="*/ 0 w 1588"/>
                <a:gd name="T31" fmla="*/ 680 h 1587"/>
                <a:gd name="T32" fmla="*/ 227 w 1588"/>
                <a:gd name="T33" fmla="*/ 680 h 1587"/>
                <a:gd name="T34" fmla="*/ 227 w 1588"/>
                <a:gd name="T35" fmla="*/ 794 h 1587"/>
                <a:gd name="T36" fmla="*/ 454 w 1588"/>
                <a:gd name="T37" fmla="*/ 794 h 1587"/>
                <a:gd name="T38" fmla="*/ 454 w 1588"/>
                <a:gd name="T39" fmla="*/ 1020 h 1587"/>
                <a:gd name="T40" fmla="*/ 681 w 1588"/>
                <a:gd name="T41" fmla="*/ 1020 h 1587"/>
                <a:gd name="T42" fmla="*/ 681 w 1588"/>
                <a:gd name="T43" fmla="*/ 1474 h 1587"/>
                <a:gd name="T44" fmla="*/ 1021 w 1588"/>
                <a:gd name="T45" fmla="*/ 1474 h 1587"/>
                <a:gd name="T46" fmla="*/ 1021 w 1588"/>
                <a:gd name="T47" fmla="*/ 1587 h 1587"/>
                <a:gd name="T48" fmla="*/ 1361 w 1588"/>
                <a:gd name="T49" fmla="*/ 1587 h 1587"/>
                <a:gd name="T50" fmla="*/ 1361 w 1588"/>
                <a:gd name="T51" fmla="*/ 1474 h 1587"/>
                <a:gd name="T52" fmla="*/ 1248 w 1588"/>
                <a:gd name="T53" fmla="*/ 1474 h 1587"/>
                <a:gd name="T54" fmla="*/ 1248 w 1588"/>
                <a:gd name="T55" fmla="*/ 1361 h 1587"/>
                <a:gd name="T56" fmla="*/ 1134 w 1588"/>
                <a:gd name="T57" fmla="*/ 1361 h 1587"/>
                <a:gd name="T58" fmla="*/ 1134 w 1588"/>
                <a:gd name="T59" fmla="*/ 1247 h 1587"/>
                <a:gd name="T60" fmla="*/ 1021 w 1588"/>
                <a:gd name="T61" fmla="*/ 1247 h 1587"/>
                <a:gd name="T62" fmla="*/ 1021 w 1588"/>
                <a:gd name="T63" fmla="*/ 794 h 1587"/>
                <a:gd name="T64" fmla="*/ 1134 w 1588"/>
                <a:gd name="T65" fmla="*/ 794 h 1587"/>
                <a:gd name="T66" fmla="*/ 1134 w 1588"/>
                <a:gd name="T67" fmla="*/ 907 h 1587"/>
                <a:gd name="T68" fmla="*/ 1248 w 1588"/>
                <a:gd name="T69" fmla="*/ 907 h 1587"/>
                <a:gd name="T70" fmla="*/ 1248 w 1588"/>
                <a:gd name="T71" fmla="*/ 1020 h 1587"/>
                <a:gd name="T72" fmla="*/ 1361 w 1588"/>
                <a:gd name="T73" fmla="*/ 1020 h 1587"/>
                <a:gd name="T74" fmla="*/ 1361 w 1588"/>
                <a:gd name="T75" fmla="*/ 907 h 1587"/>
                <a:gd name="T76" fmla="*/ 1474 w 1588"/>
                <a:gd name="T77" fmla="*/ 907 h 1587"/>
                <a:gd name="T78" fmla="*/ 1474 w 1588"/>
                <a:gd name="T79" fmla="*/ 794 h 1587"/>
                <a:gd name="T80" fmla="*/ 1588 w 1588"/>
                <a:gd name="T81" fmla="*/ 79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587">
                  <a:moveTo>
                    <a:pt x="1588" y="794"/>
                  </a:moveTo>
                  <a:lnTo>
                    <a:pt x="1588" y="340"/>
                  </a:lnTo>
                  <a:lnTo>
                    <a:pt x="1361" y="340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681" y="113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1020"/>
                  </a:lnTo>
                  <a:lnTo>
                    <a:pt x="681" y="1020"/>
                  </a:lnTo>
                  <a:lnTo>
                    <a:pt x="681" y="1474"/>
                  </a:lnTo>
                  <a:lnTo>
                    <a:pt x="1021" y="1474"/>
                  </a:lnTo>
                  <a:lnTo>
                    <a:pt x="1021" y="1587"/>
                  </a:lnTo>
                  <a:lnTo>
                    <a:pt x="1361" y="1587"/>
                  </a:lnTo>
                  <a:lnTo>
                    <a:pt x="1361" y="1474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134" y="1361"/>
                  </a:lnTo>
                  <a:lnTo>
                    <a:pt x="1134" y="1247"/>
                  </a:lnTo>
                  <a:lnTo>
                    <a:pt x="1021" y="124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248" y="907"/>
                  </a:lnTo>
                  <a:lnTo>
                    <a:pt x="1248" y="1020"/>
                  </a:lnTo>
                  <a:lnTo>
                    <a:pt x="1361" y="1020"/>
                  </a:lnTo>
                  <a:lnTo>
                    <a:pt x="1361" y="907"/>
                  </a:lnTo>
                  <a:lnTo>
                    <a:pt x="1474" y="907"/>
                  </a:lnTo>
                  <a:lnTo>
                    <a:pt x="1474" y="794"/>
                  </a:lnTo>
                  <a:lnTo>
                    <a:pt x="1588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1554A224-B3DB-4DA7-8BC5-73EC9435F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919"/>
              <a:ext cx="1134" cy="907"/>
            </a:xfrm>
            <a:custGeom>
              <a:avLst/>
              <a:gdLst>
                <a:gd name="T0" fmla="*/ 1134 w 1134"/>
                <a:gd name="T1" fmla="*/ 0 h 907"/>
                <a:gd name="T2" fmla="*/ 1134 w 1134"/>
                <a:gd name="T3" fmla="*/ 226 h 907"/>
                <a:gd name="T4" fmla="*/ 1020 w 1134"/>
                <a:gd name="T5" fmla="*/ 226 h 907"/>
                <a:gd name="T6" fmla="*/ 1020 w 1134"/>
                <a:gd name="T7" fmla="*/ 453 h 907"/>
                <a:gd name="T8" fmla="*/ 794 w 1134"/>
                <a:gd name="T9" fmla="*/ 453 h 907"/>
                <a:gd name="T10" fmla="*/ 794 w 1134"/>
                <a:gd name="T11" fmla="*/ 793 h 907"/>
                <a:gd name="T12" fmla="*/ 680 w 1134"/>
                <a:gd name="T13" fmla="*/ 793 h 907"/>
                <a:gd name="T14" fmla="*/ 680 w 1134"/>
                <a:gd name="T15" fmla="*/ 907 h 907"/>
                <a:gd name="T16" fmla="*/ 340 w 1134"/>
                <a:gd name="T17" fmla="*/ 907 h 907"/>
                <a:gd name="T18" fmla="*/ 340 w 1134"/>
                <a:gd name="T19" fmla="*/ 567 h 907"/>
                <a:gd name="T20" fmla="*/ 227 w 1134"/>
                <a:gd name="T21" fmla="*/ 567 h 907"/>
                <a:gd name="T22" fmla="*/ 227 w 1134"/>
                <a:gd name="T23" fmla="*/ 453 h 907"/>
                <a:gd name="T24" fmla="*/ 113 w 1134"/>
                <a:gd name="T25" fmla="*/ 453 h 907"/>
                <a:gd name="T26" fmla="*/ 113 w 1134"/>
                <a:gd name="T27" fmla="*/ 340 h 907"/>
                <a:gd name="T28" fmla="*/ 0 w 1134"/>
                <a:gd name="T29" fmla="*/ 340 h 907"/>
                <a:gd name="T30" fmla="*/ 0 w 1134"/>
                <a:gd name="T31" fmla="*/ 113 h 907"/>
                <a:gd name="T32" fmla="*/ 680 w 1134"/>
                <a:gd name="T33" fmla="*/ 113 h 907"/>
                <a:gd name="T34" fmla="*/ 680 w 1134"/>
                <a:gd name="T35" fmla="*/ 0 h 907"/>
                <a:gd name="T36" fmla="*/ 1134 w 1134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907">
                  <a:moveTo>
                    <a:pt x="1134" y="0"/>
                  </a:moveTo>
                  <a:lnTo>
                    <a:pt x="1134" y="226"/>
                  </a:lnTo>
                  <a:lnTo>
                    <a:pt x="1020" y="226"/>
                  </a:lnTo>
                  <a:lnTo>
                    <a:pt x="1020" y="453"/>
                  </a:lnTo>
                  <a:lnTo>
                    <a:pt x="794" y="453"/>
                  </a:lnTo>
                  <a:lnTo>
                    <a:pt x="794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BC7116D9-CE11-47FD-B184-013CEDDD4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712"/>
              <a:ext cx="794" cy="454"/>
            </a:xfrm>
            <a:custGeom>
              <a:avLst/>
              <a:gdLst>
                <a:gd name="T0" fmla="*/ 794 w 794"/>
                <a:gd name="T1" fmla="*/ 114 h 454"/>
                <a:gd name="T2" fmla="*/ 680 w 794"/>
                <a:gd name="T3" fmla="*/ 114 h 454"/>
                <a:gd name="T4" fmla="*/ 680 w 794"/>
                <a:gd name="T5" fmla="*/ 0 h 454"/>
                <a:gd name="T6" fmla="*/ 227 w 794"/>
                <a:gd name="T7" fmla="*/ 0 h 454"/>
                <a:gd name="T8" fmla="*/ 227 w 794"/>
                <a:gd name="T9" fmla="*/ 114 h 454"/>
                <a:gd name="T10" fmla="*/ 113 w 794"/>
                <a:gd name="T11" fmla="*/ 114 h 454"/>
                <a:gd name="T12" fmla="*/ 113 w 794"/>
                <a:gd name="T13" fmla="*/ 227 h 454"/>
                <a:gd name="T14" fmla="*/ 0 w 794"/>
                <a:gd name="T15" fmla="*/ 227 h 454"/>
                <a:gd name="T16" fmla="*/ 0 w 794"/>
                <a:gd name="T17" fmla="*/ 454 h 454"/>
                <a:gd name="T18" fmla="*/ 340 w 794"/>
                <a:gd name="T19" fmla="*/ 454 h 454"/>
                <a:gd name="T20" fmla="*/ 340 w 794"/>
                <a:gd name="T21" fmla="*/ 341 h 454"/>
                <a:gd name="T22" fmla="*/ 454 w 794"/>
                <a:gd name="T23" fmla="*/ 341 h 454"/>
                <a:gd name="T24" fmla="*/ 454 w 794"/>
                <a:gd name="T25" fmla="*/ 227 h 454"/>
                <a:gd name="T26" fmla="*/ 794 w 794"/>
                <a:gd name="T27" fmla="*/ 227 h 454"/>
                <a:gd name="T28" fmla="*/ 794 w 794"/>
                <a:gd name="T29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454">
                  <a:moveTo>
                    <a:pt x="79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794" y="227"/>
                  </a:lnTo>
                  <a:lnTo>
                    <a:pt x="79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B69B0372-4A2C-43E3-86D0-5E66741FD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59"/>
              <a:ext cx="1361" cy="1587"/>
            </a:xfrm>
            <a:custGeom>
              <a:avLst/>
              <a:gdLst>
                <a:gd name="T0" fmla="*/ 1247 w 1361"/>
                <a:gd name="T1" fmla="*/ 1587 h 1587"/>
                <a:gd name="T2" fmla="*/ 907 w 1361"/>
                <a:gd name="T3" fmla="*/ 1587 h 1587"/>
                <a:gd name="T4" fmla="*/ 907 w 1361"/>
                <a:gd name="T5" fmla="*/ 1361 h 1587"/>
                <a:gd name="T6" fmla="*/ 454 w 1361"/>
                <a:gd name="T7" fmla="*/ 1361 h 1587"/>
                <a:gd name="T8" fmla="*/ 454 w 1361"/>
                <a:gd name="T9" fmla="*/ 1474 h 1587"/>
                <a:gd name="T10" fmla="*/ 340 w 1361"/>
                <a:gd name="T11" fmla="*/ 1474 h 1587"/>
                <a:gd name="T12" fmla="*/ 340 w 1361"/>
                <a:gd name="T13" fmla="*/ 1361 h 1587"/>
                <a:gd name="T14" fmla="*/ 227 w 1361"/>
                <a:gd name="T15" fmla="*/ 1361 h 1587"/>
                <a:gd name="T16" fmla="*/ 227 w 1361"/>
                <a:gd name="T17" fmla="*/ 907 h 1587"/>
                <a:gd name="T18" fmla="*/ 0 w 1361"/>
                <a:gd name="T19" fmla="*/ 907 h 1587"/>
                <a:gd name="T20" fmla="*/ 0 w 1361"/>
                <a:gd name="T21" fmla="*/ 680 h 1587"/>
                <a:gd name="T22" fmla="*/ 113 w 1361"/>
                <a:gd name="T23" fmla="*/ 680 h 1587"/>
                <a:gd name="T24" fmla="*/ 113 w 1361"/>
                <a:gd name="T25" fmla="*/ 567 h 1587"/>
                <a:gd name="T26" fmla="*/ 0 w 1361"/>
                <a:gd name="T27" fmla="*/ 567 h 1587"/>
                <a:gd name="T28" fmla="*/ 0 w 1361"/>
                <a:gd name="T29" fmla="*/ 453 h 1587"/>
                <a:gd name="T30" fmla="*/ 113 w 1361"/>
                <a:gd name="T31" fmla="*/ 453 h 1587"/>
                <a:gd name="T32" fmla="*/ 340 w 1361"/>
                <a:gd name="T33" fmla="*/ 453 h 1587"/>
                <a:gd name="T34" fmla="*/ 340 w 1361"/>
                <a:gd name="T35" fmla="*/ 340 h 1587"/>
                <a:gd name="T36" fmla="*/ 454 w 1361"/>
                <a:gd name="T37" fmla="*/ 340 h 1587"/>
                <a:gd name="T38" fmla="*/ 454 w 1361"/>
                <a:gd name="T39" fmla="*/ 453 h 1587"/>
                <a:gd name="T40" fmla="*/ 567 w 1361"/>
                <a:gd name="T41" fmla="*/ 453 h 1587"/>
                <a:gd name="T42" fmla="*/ 567 w 1361"/>
                <a:gd name="T43" fmla="*/ 340 h 1587"/>
                <a:gd name="T44" fmla="*/ 680 w 1361"/>
                <a:gd name="T45" fmla="*/ 340 h 1587"/>
                <a:gd name="T46" fmla="*/ 680 w 1361"/>
                <a:gd name="T47" fmla="*/ 453 h 1587"/>
                <a:gd name="T48" fmla="*/ 794 w 1361"/>
                <a:gd name="T49" fmla="*/ 453 h 1587"/>
                <a:gd name="T50" fmla="*/ 794 w 1361"/>
                <a:gd name="T51" fmla="*/ 113 h 1587"/>
                <a:gd name="T52" fmla="*/ 907 w 1361"/>
                <a:gd name="T53" fmla="*/ 113 h 1587"/>
                <a:gd name="T54" fmla="*/ 907 w 1361"/>
                <a:gd name="T55" fmla="*/ 0 h 1587"/>
                <a:gd name="T56" fmla="*/ 1247 w 1361"/>
                <a:gd name="T57" fmla="*/ 0 h 1587"/>
                <a:gd name="T58" fmla="*/ 1247 w 1361"/>
                <a:gd name="T59" fmla="*/ 113 h 1587"/>
                <a:gd name="T60" fmla="*/ 1361 w 1361"/>
                <a:gd name="T61" fmla="*/ 113 h 1587"/>
                <a:gd name="T62" fmla="*/ 1361 w 1361"/>
                <a:gd name="T63" fmla="*/ 227 h 1587"/>
                <a:gd name="T64" fmla="*/ 1247 w 1361"/>
                <a:gd name="T65" fmla="*/ 227 h 1587"/>
                <a:gd name="T66" fmla="*/ 1247 w 1361"/>
                <a:gd name="T67" fmla="*/ 567 h 1587"/>
                <a:gd name="T68" fmla="*/ 1134 w 1361"/>
                <a:gd name="T69" fmla="*/ 567 h 1587"/>
                <a:gd name="T70" fmla="*/ 1134 w 1361"/>
                <a:gd name="T71" fmla="*/ 1247 h 1587"/>
                <a:gd name="T72" fmla="*/ 1247 w 1361"/>
                <a:gd name="T73" fmla="*/ 1247 h 1587"/>
                <a:gd name="T74" fmla="*/ 1247 w 1361"/>
                <a:gd name="T75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1" h="1587">
                  <a:moveTo>
                    <a:pt x="1247" y="1587"/>
                  </a:moveTo>
                  <a:lnTo>
                    <a:pt x="907" y="1587"/>
                  </a:lnTo>
                  <a:lnTo>
                    <a:pt x="907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340" y="1474"/>
                  </a:lnTo>
                  <a:lnTo>
                    <a:pt x="340" y="1361"/>
                  </a:lnTo>
                  <a:lnTo>
                    <a:pt x="227" y="1361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247" y="0"/>
                  </a:lnTo>
                  <a:lnTo>
                    <a:pt x="1247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1247"/>
                  </a:lnTo>
                  <a:lnTo>
                    <a:pt x="1247" y="1247"/>
                  </a:lnTo>
                  <a:lnTo>
                    <a:pt x="1247" y="158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43108291-3EFC-4B55-A221-59CAC5E08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3919"/>
              <a:ext cx="453" cy="793"/>
            </a:xfrm>
            <a:custGeom>
              <a:avLst/>
              <a:gdLst>
                <a:gd name="T0" fmla="*/ 0 w 453"/>
                <a:gd name="T1" fmla="*/ 0 h 793"/>
                <a:gd name="T2" fmla="*/ 0 w 453"/>
                <a:gd name="T3" fmla="*/ 680 h 793"/>
                <a:gd name="T4" fmla="*/ 113 w 453"/>
                <a:gd name="T5" fmla="*/ 680 h 793"/>
                <a:gd name="T6" fmla="*/ 113 w 453"/>
                <a:gd name="T7" fmla="*/ 793 h 793"/>
                <a:gd name="T8" fmla="*/ 453 w 453"/>
                <a:gd name="T9" fmla="*/ 793 h 793"/>
                <a:gd name="T10" fmla="*/ 453 w 453"/>
                <a:gd name="T11" fmla="*/ 453 h 793"/>
                <a:gd name="T12" fmla="*/ 340 w 453"/>
                <a:gd name="T13" fmla="*/ 453 h 793"/>
                <a:gd name="T14" fmla="*/ 340 w 453"/>
                <a:gd name="T15" fmla="*/ 340 h 793"/>
                <a:gd name="T16" fmla="*/ 226 w 453"/>
                <a:gd name="T17" fmla="*/ 340 h 793"/>
                <a:gd name="T18" fmla="*/ 226 w 453"/>
                <a:gd name="T19" fmla="*/ 113 h 793"/>
                <a:gd name="T20" fmla="*/ 113 w 453"/>
                <a:gd name="T21" fmla="*/ 113 h 793"/>
                <a:gd name="T22" fmla="*/ 113 w 453"/>
                <a:gd name="T23" fmla="*/ 0 h 793"/>
                <a:gd name="T24" fmla="*/ 0 w 453"/>
                <a:gd name="T2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793">
                  <a:moveTo>
                    <a:pt x="0" y="0"/>
                  </a:move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453" y="793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91EFFB06-CC09-4345-8694-DC9EF908A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3919"/>
              <a:ext cx="794" cy="793"/>
            </a:xfrm>
            <a:custGeom>
              <a:avLst/>
              <a:gdLst>
                <a:gd name="T0" fmla="*/ 0 w 794"/>
                <a:gd name="T1" fmla="*/ 0 h 793"/>
                <a:gd name="T2" fmla="*/ 113 w 794"/>
                <a:gd name="T3" fmla="*/ 0 h 793"/>
                <a:gd name="T4" fmla="*/ 227 w 794"/>
                <a:gd name="T5" fmla="*/ 0 h 793"/>
                <a:gd name="T6" fmla="*/ 227 w 794"/>
                <a:gd name="T7" fmla="*/ 113 h 793"/>
                <a:gd name="T8" fmla="*/ 340 w 794"/>
                <a:gd name="T9" fmla="*/ 113 h 793"/>
                <a:gd name="T10" fmla="*/ 340 w 794"/>
                <a:gd name="T11" fmla="*/ 226 h 793"/>
                <a:gd name="T12" fmla="*/ 454 w 794"/>
                <a:gd name="T13" fmla="*/ 226 h 793"/>
                <a:gd name="T14" fmla="*/ 454 w 794"/>
                <a:gd name="T15" fmla="*/ 340 h 793"/>
                <a:gd name="T16" fmla="*/ 567 w 794"/>
                <a:gd name="T17" fmla="*/ 340 h 793"/>
                <a:gd name="T18" fmla="*/ 567 w 794"/>
                <a:gd name="T19" fmla="*/ 453 h 793"/>
                <a:gd name="T20" fmla="*/ 794 w 794"/>
                <a:gd name="T21" fmla="*/ 453 h 793"/>
                <a:gd name="T22" fmla="*/ 794 w 794"/>
                <a:gd name="T23" fmla="*/ 793 h 793"/>
                <a:gd name="T24" fmla="*/ 680 w 794"/>
                <a:gd name="T25" fmla="*/ 793 h 793"/>
                <a:gd name="T26" fmla="*/ 680 w 794"/>
                <a:gd name="T27" fmla="*/ 680 h 793"/>
                <a:gd name="T28" fmla="*/ 567 w 794"/>
                <a:gd name="T29" fmla="*/ 680 h 793"/>
                <a:gd name="T30" fmla="*/ 567 w 794"/>
                <a:gd name="T31" fmla="*/ 793 h 793"/>
                <a:gd name="T32" fmla="*/ 454 w 794"/>
                <a:gd name="T33" fmla="*/ 793 h 793"/>
                <a:gd name="T34" fmla="*/ 454 w 794"/>
                <a:gd name="T35" fmla="*/ 680 h 793"/>
                <a:gd name="T36" fmla="*/ 340 w 794"/>
                <a:gd name="T37" fmla="*/ 680 h 793"/>
                <a:gd name="T38" fmla="*/ 340 w 794"/>
                <a:gd name="T39" fmla="*/ 453 h 793"/>
                <a:gd name="T40" fmla="*/ 227 w 794"/>
                <a:gd name="T41" fmla="*/ 453 h 793"/>
                <a:gd name="T42" fmla="*/ 227 w 794"/>
                <a:gd name="T43" fmla="*/ 340 h 793"/>
                <a:gd name="T44" fmla="*/ 113 w 794"/>
                <a:gd name="T45" fmla="*/ 340 h 793"/>
                <a:gd name="T46" fmla="*/ 113 w 794"/>
                <a:gd name="T47" fmla="*/ 113 h 793"/>
                <a:gd name="T48" fmla="*/ 0 w 794"/>
                <a:gd name="T49" fmla="*/ 113 h 793"/>
                <a:gd name="T50" fmla="*/ 0 w 794"/>
                <a:gd name="T5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4" h="793">
                  <a:moveTo>
                    <a:pt x="0" y="0"/>
                  </a:move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794" y="453"/>
                  </a:lnTo>
                  <a:lnTo>
                    <a:pt x="794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E2310071-4DCC-4288-8FBE-F0259B2DC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692"/>
              <a:ext cx="1361" cy="1474"/>
            </a:xfrm>
            <a:custGeom>
              <a:avLst/>
              <a:gdLst>
                <a:gd name="T0" fmla="*/ 0 w 1361"/>
                <a:gd name="T1" fmla="*/ 1020 h 1474"/>
                <a:gd name="T2" fmla="*/ 0 w 1361"/>
                <a:gd name="T3" fmla="*/ 1247 h 1474"/>
                <a:gd name="T4" fmla="*/ 114 w 1361"/>
                <a:gd name="T5" fmla="*/ 1247 h 1474"/>
                <a:gd name="T6" fmla="*/ 114 w 1361"/>
                <a:gd name="T7" fmla="*/ 1474 h 1474"/>
                <a:gd name="T8" fmla="*/ 227 w 1361"/>
                <a:gd name="T9" fmla="*/ 1474 h 1474"/>
                <a:gd name="T10" fmla="*/ 227 w 1361"/>
                <a:gd name="T11" fmla="*/ 1247 h 1474"/>
                <a:gd name="T12" fmla="*/ 340 w 1361"/>
                <a:gd name="T13" fmla="*/ 1247 h 1474"/>
                <a:gd name="T14" fmla="*/ 340 w 1361"/>
                <a:gd name="T15" fmla="*/ 1134 h 1474"/>
                <a:gd name="T16" fmla="*/ 454 w 1361"/>
                <a:gd name="T17" fmla="*/ 1134 h 1474"/>
                <a:gd name="T18" fmla="*/ 454 w 1361"/>
                <a:gd name="T19" fmla="*/ 1020 h 1474"/>
                <a:gd name="T20" fmla="*/ 907 w 1361"/>
                <a:gd name="T21" fmla="*/ 1020 h 1474"/>
                <a:gd name="T22" fmla="*/ 907 w 1361"/>
                <a:gd name="T23" fmla="*/ 1134 h 1474"/>
                <a:gd name="T24" fmla="*/ 1361 w 1361"/>
                <a:gd name="T25" fmla="*/ 1134 h 1474"/>
                <a:gd name="T26" fmla="*/ 1361 w 1361"/>
                <a:gd name="T27" fmla="*/ 907 h 1474"/>
                <a:gd name="T28" fmla="*/ 1248 w 1361"/>
                <a:gd name="T29" fmla="*/ 907 h 1474"/>
                <a:gd name="T30" fmla="*/ 1248 w 1361"/>
                <a:gd name="T31" fmla="*/ 227 h 1474"/>
                <a:gd name="T32" fmla="*/ 1134 w 1361"/>
                <a:gd name="T33" fmla="*/ 227 h 1474"/>
                <a:gd name="T34" fmla="*/ 1134 w 1361"/>
                <a:gd name="T35" fmla="*/ 113 h 1474"/>
                <a:gd name="T36" fmla="*/ 907 w 1361"/>
                <a:gd name="T37" fmla="*/ 113 h 1474"/>
                <a:gd name="T38" fmla="*/ 907 w 1361"/>
                <a:gd name="T39" fmla="*/ 0 h 1474"/>
                <a:gd name="T40" fmla="*/ 567 w 1361"/>
                <a:gd name="T41" fmla="*/ 0 h 1474"/>
                <a:gd name="T42" fmla="*/ 567 w 1361"/>
                <a:gd name="T43" fmla="*/ 113 h 1474"/>
                <a:gd name="T44" fmla="*/ 454 w 1361"/>
                <a:gd name="T45" fmla="*/ 113 h 1474"/>
                <a:gd name="T46" fmla="*/ 454 w 1361"/>
                <a:gd name="T47" fmla="*/ 453 h 1474"/>
                <a:gd name="T48" fmla="*/ 340 w 1361"/>
                <a:gd name="T49" fmla="*/ 453 h 1474"/>
                <a:gd name="T50" fmla="*/ 340 w 1361"/>
                <a:gd name="T51" fmla="*/ 680 h 1474"/>
                <a:gd name="T52" fmla="*/ 114 w 1361"/>
                <a:gd name="T53" fmla="*/ 680 h 1474"/>
                <a:gd name="T54" fmla="*/ 114 w 1361"/>
                <a:gd name="T55" fmla="*/ 1020 h 1474"/>
                <a:gd name="T56" fmla="*/ 0 w 1361"/>
                <a:gd name="T57" fmla="*/ 102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1" h="1474">
                  <a:moveTo>
                    <a:pt x="0" y="1020"/>
                  </a:moveTo>
                  <a:lnTo>
                    <a:pt x="0" y="1247"/>
                  </a:lnTo>
                  <a:lnTo>
                    <a:pt x="114" y="1247"/>
                  </a:lnTo>
                  <a:lnTo>
                    <a:pt x="114" y="1474"/>
                  </a:lnTo>
                  <a:lnTo>
                    <a:pt x="227" y="1474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907" y="1020"/>
                  </a:lnTo>
                  <a:lnTo>
                    <a:pt x="907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248" y="907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114" y="680"/>
                  </a:lnTo>
                  <a:lnTo>
                    <a:pt x="114" y="1020"/>
                  </a:lnTo>
                  <a:lnTo>
                    <a:pt x="0" y="102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E1D9D39E-0825-4D2A-BCDB-4F90172F4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011"/>
              <a:ext cx="907" cy="908"/>
            </a:xfrm>
            <a:custGeom>
              <a:avLst/>
              <a:gdLst>
                <a:gd name="T0" fmla="*/ 113 w 907"/>
                <a:gd name="T1" fmla="*/ 0 h 908"/>
                <a:gd name="T2" fmla="*/ 680 w 907"/>
                <a:gd name="T3" fmla="*/ 0 h 908"/>
                <a:gd name="T4" fmla="*/ 680 w 907"/>
                <a:gd name="T5" fmla="*/ 227 h 908"/>
                <a:gd name="T6" fmla="*/ 794 w 907"/>
                <a:gd name="T7" fmla="*/ 227 h 908"/>
                <a:gd name="T8" fmla="*/ 794 w 907"/>
                <a:gd name="T9" fmla="*/ 454 h 908"/>
                <a:gd name="T10" fmla="*/ 907 w 907"/>
                <a:gd name="T11" fmla="*/ 454 h 908"/>
                <a:gd name="T12" fmla="*/ 907 w 907"/>
                <a:gd name="T13" fmla="*/ 681 h 908"/>
                <a:gd name="T14" fmla="*/ 680 w 907"/>
                <a:gd name="T15" fmla="*/ 681 h 908"/>
                <a:gd name="T16" fmla="*/ 680 w 907"/>
                <a:gd name="T17" fmla="*/ 794 h 908"/>
                <a:gd name="T18" fmla="*/ 567 w 907"/>
                <a:gd name="T19" fmla="*/ 794 h 908"/>
                <a:gd name="T20" fmla="*/ 567 w 907"/>
                <a:gd name="T21" fmla="*/ 908 h 908"/>
                <a:gd name="T22" fmla="*/ 340 w 907"/>
                <a:gd name="T23" fmla="*/ 908 h 908"/>
                <a:gd name="T24" fmla="*/ 340 w 907"/>
                <a:gd name="T25" fmla="*/ 794 h 908"/>
                <a:gd name="T26" fmla="*/ 227 w 907"/>
                <a:gd name="T27" fmla="*/ 794 h 908"/>
                <a:gd name="T28" fmla="*/ 227 w 907"/>
                <a:gd name="T29" fmla="*/ 567 h 908"/>
                <a:gd name="T30" fmla="*/ 113 w 907"/>
                <a:gd name="T31" fmla="*/ 567 h 908"/>
                <a:gd name="T32" fmla="*/ 113 w 907"/>
                <a:gd name="T33" fmla="*/ 341 h 908"/>
                <a:gd name="T34" fmla="*/ 0 w 907"/>
                <a:gd name="T35" fmla="*/ 341 h 908"/>
                <a:gd name="T36" fmla="*/ 0 w 907"/>
                <a:gd name="T37" fmla="*/ 114 h 908"/>
                <a:gd name="T38" fmla="*/ 113 w 907"/>
                <a:gd name="T39" fmla="*/ 114 h 908"/>
                <a:gd name="T40" fmla="*/ 113 w 907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908">
                  <a:moveTo>
                    <a:pt x="113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766EACF7-985D-4E6E-A216-9B4133E5C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919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226 w 340"/>
                <a:gd name="T3" fmla="*/ 0 h 453"/>
                <a:gd name="T4" fmla="*/ 226 w 340"/>
                <a:gd name="T5" fmla="*/ 113 h 453"/>
                <a:gd name="T6" fmla="*/ 340 w 340"/>
                <a:gd name="T7" fmla="*/ 113 h 453"/>
                <a:gd name="T8" fmla="*/ 340 w 340"/>
                <a:gd name="T9" fmla="*/ 453 h 453"/>
                <a:gd name="T10" fmla="*/ 226 w 340"/>
                <a:gd name="T11" fmla="*/ 453 h 453"/>
                <a:gd name="T12" fmla="*/ 226 w 340"/>
                <a:gd name="T13" fmla="*/ 340 h 453"/>
                <a:gd name="T14" fmla="*/ 0 w 340"/>
                <a:gd name="T15" fmla="*/ 340 h 453"/>
                <a:gd name="T16" fmla="*/ 0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D59841C4-681B-4BD7-85EE-A8986FCB0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692"/>
              <a:ext cx="340" cy="453"/>
            </a:xfrm>
            <a:custGeom>
              <a:avLst/>
              <a:gdLst>
                <a:gd name="T0" fmla="*/ 113 w 340"/>
                <a:gd name="T1" fmla="*/ 0 h 453"/>
                <a:gd name="T2" fmla="*/ 340 w 340"/>
                <a:gd name="T3" fmla="*/ 0 h 453"/>
                <a:gd name="T4" fmla="*/ 340 w 340"/>
                <a:gd name="T5" fmla="*/ 453 h 453"/>
                <a:gd name="T6" fmla="*/ 227 w 340"/>
                <a:gd name="T7" fmla="*/ 453 h 453"/>
                <a:gd name="T8" fmla="*/ 227 w 340"/>
                <a:gd name="T9" fmla="*/ 340 h 453"/>
                <a:gd name="T10" fmla="*/ 113 w 340"/>
                <a:gd name="T11" fmla="*/ 340 h 453"/>
                <a:gd name="T12" fmla="*/ 113 w 340"/>
                <a:gd name="T13" fmla="*/ 227 h 453"/>
                <a:gd name="T14" fmla="*/ 0 w 340"/>
                <a:gd name="T15" fmla="*/ 227 h 453"/>
                <a:gd name="T16" fmla="*/ 0 w 340"/>
                <a:gd name="T17" fmla="*/ 113 h 453"/>
                <a:gd name="T18" fmla="*/ 113 w 340"/>
                <a:gd name="T19" fmla="*/ 113 h 453"/>
                <a:gd name="T20" fmla="*/ 113 w 34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3">
                  <a:moveTo>
                    <a:pt x="113" y="0"/>
                  </a:moveTo>
                  <a:lnTo>
                    <a:pt x="340" y="0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9C7F2EDA-C4BE-4C05-9C88-25E670C95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454" cy="454"/>
            </a:xfrm>
            <a:custGeom>
              <a:avLst/>
              <a:gdLst>
                <a:gd name="T0" fmla="*/ 0 w 454"/>
                <a:gd name="T1" fmla="*/ 0 h 454"/>
                <a:gd name="T2" fmla="*/ 0 w 454"/>
                <a:gd name="T3" fmla="*/ 454 h 454"/>
                <a:gd name="T4" fmla="*/ 454 w 454"/>
                <a:gd name="T5" fmla="*/ 454 h 454"/>
                <a:gd name="T6" fmla="*/ 454 w 454"/>
                <a:gd name="T7" fmla="*/ 114 h 454"/>
                <a:gd name="T8" fmla="*/ 227 w 454"/>
                <a:gd name="T9" fmla="*/ 114 h 454"/>
                <a:gd name="T10" fmla="*/ 227 w 454"/>
                <a:gd name="T11" fmla="*/ 0 h 454"/>
                <a:gd name="T12" fmla="*/ 0 w 454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454">
                  <a:moveTo>
                    <a:pt x="0" y="0"/>
                  </a:moveTo>
                  <a:lnTo>
                    <a:pt x="0" y="454"/>
                  </a:lnTo>
                  <a:lnTo>
                    <a:pt x="454" y="454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A06FC189-BD3B-4638-9E7D-C481EF854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3011"/>
              <a:ext cx="680" cy="341"/>
            </a:xfrm>
            <a:custGeom>
              <a:avLst/>
              <a:gdLst>
                <a:gd name="T0" fmla="*/ 680 w 680"/>
                <a:gd name="T1" fmla="*/ 0 h 341"/>
                <a:gd name="T2" fmla="*/ 680 w 680"/>
                <a:gd name="T3" fmla="*/ 341 h 341"/>
                <a:gd name="T4" fmla="*/ 340 w 680"/>
                <a:gd name="T5" fmla="*/ 341 h 341"/>
                <a:gd name="T6" fmla="*/ 340 w 680"/>
                <a:gd name="T7" fmla="*/ 227 h 341"/>
                <a:gd name="T8" fmla="*/ 113 w 680"/>
                <a:gd name="T9" fmla="*/ 227 h 341"/>
                <a:gd name="T10" fmla="*/ 113 w 680"/>
                <a:gd name="T11" fmla="*/ 341 h 341"/>
                <a:gd name="T12" fmla="*/ 0 w 680"/>
                <a:gd name="T13" fmla="*/ 341 h 341"/>
                <a:gd name="T14" fmla="*/ 0 w 680"/>
                <a:gd name="T15" fmla="*/ 0 h 341"/>
                <a:gd name="T16" fmla="*/ 680 w 68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341">
                  <a:moveTo>
                    <a:pt x="680" y="0"/>
                  </a:moveTo>
                  <a:lnTo>
                    <a:pt x="680" y="341"/>
                  </a:lnTo>
                  <a:lnTo>
                    <a:pt x="340" y="341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7F6B669E-89B0-43DE-B897-FBE117C05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898"/>
              <a:ext cx="793" cy="1021"/>
            </a:xfrm>
            <a:custGeom>
              <a:avLst/>
              <a:gdLst>
                <a:gd name="T0" fmla="*/ 567 w 793"/>
                <a:gd name="T1" fmla="*/ 113 h 1021"/>
                <a:gd name="T2" fmla="*/ 340 w 793"/>
                <a:gd name="T3" fmla="*/ 113 h 1021"/>
                <a:gd name="T4" fmla="*/ 340 w 793"/>
                <a:gd name="T5" fmla="*/ 0 h 1021"/>
                <a:gd name="T6" fmla="*/ 0 w 793"/>
                <a:gd name="T7" fmla="*/ 0 h 1021"/>
                <a:gd name="T8" fmla="*/ 0 w 793"/>
                <a:gd name="T9" fmla="*/ 227 h 1021"/>
                <a:gd name="T10" fmla="*/ 226 w 793"/>
                <a:gd name="T11" fmla="*/ 227 h 1021"/>
                <a:gd name="T12" fmla="*/ 226 w 793"/>
                <a:gd name="T13" fmla="*/ 454 h 1021"/>
                <a:gd name="T14" fmla="*/ 340 w 793"/>
                <a:gd name="T15" fmla="*/ 454 h 1021"/>
                <a:gd name="T16" fmla="*/ 340 w 793"/>
                <a:gd name="T17" fmla="*/ 567 h 1021"/>
                <a:gd name="T18" fmla="*/ 453 w 793"/>
                <a:gd name="T19" fmla="*/ 567 h 1021"/>
                <a:gd name="T20" fmla="*/ 453 w 793"/>
                <a:gd name="T21" fmla="*/ 794 h 1021"/>
                <a:gd name="T22" fmla="*/ 567 w 793"/>
                <a:gd name="T23" fmla="*/ 794 h 1021"/>
                <a:gd name="T24" fmla="*/ 567 w 793"/>
                <a:gd name="T25" fmla="*/ 1021 h 1021"/>
                <a:gd name="T26" fmla="*/ 680 w 793"/>
                <a:gd name="T27" fmla="*/ 1021 h 1021"/>
                <a:gd name="T28" fmla="*/ 680 w 793"/>
                <a:gd name="T29" fmla="*/ 907 h 1021"/>
                <a:gd name="T30" fmla="*/ 793 w 793"/>
                <a:gd name="T31" fmla="*/ 907 h 1021"/>
                <a:gd name="T32" fmla="*/ 793 w 793"/>
                <a:gd name="T33" fmla="*/ 794 h 1021"/>
                <a:gd name="T34" fmla="*/ 680 w 793"/>
                <a:gd name="T35" fmla="*/ 794 h 1021"/>
                <a:gd name="T36" fmla="*/ 680 w 793"/>
                <a:gd name="T37" fmla="*/ 454 h 1021"/>
                <a:gd name="T38" fmla="*/ 567 w 793"/>
                <a:gd name="T39" fmla="*/ 454 h 1021"/>
                <a:gd name="T40" fmla="*/ 567 w 793"/>
                <a:gd name="T41" fmla="*/ 113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1021">
                  <a:moveTo>
                    <a:pt x="567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794"/>
                  </a:lnTo>
                  <a:lnTo>
                    <a:pt x="680" y="794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3336A563-4342-45C7-9238-7A8D0694D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2898"/>
              <a:ext cx="1021" cy="1474"/>
            </a:xfrm>
            <a:custGeom>
              <a:avLst/>
              <a:gdLst>
                <a:gd name="T0" fmla="*/ 454 w 1021"/>
                <a:gd name="T1" fmla="*/ 113 h 1474"/>
                <a:gd name="T2" fmla="*/ 340 w 1021"/>
                <a:gd name="T3" fmla="*/ 113 h 1474"/>
                <a:gd name="T4" fmla="*/ 340 w 1021"/>
                <a:gd name="T5" fmla="*/ 0 h 1474"/>
                <a:gd name="T6" fmla="*/ 0 w 1021"/>
                <a:gd name="T7" fmla="*/ 0 h 1474"/>
                <a:gd name="T8" fmla="*/ 0 w 1021"/>
                <a:gd name="T9" fmla="*/ 113 h 1474"/>
                <a:gd name="T10" fmla="*/ 113 w 1021"/>
                <a:gd name="T11" fmla="*/ 113 h 1474"/>
                <a:gd name="T12" fmla="*/ 113 w 1021"/>
                <a:gd name="T13" fmla="*/ 340 h 1474"/>
                <a:gd name="T14" fmla="*/ 227 w 1021"/>
                <a:gd name="T15" fmla="*/ 340 h 1474"/>
                <a:gd name="T16" fmla="*/ 227 w 1021"/>
                <a:gd name="T17" fmla="*/ 567 h 1474"/>
                <a:gd name="T18" fmla="*/ 340 w 1021"/>
                <a:gd name="T19" fmla="*/ 567 h 1474"/>
                <a:gd name="T20" fmla="*/ 340 w 1021"/>
                <a:gd name="T21" fmla="*/ 794 h 1474"/>
                <a:gd name="T22" fmla="*/ 113 w 1021"/>
                <a:gd name="T23" fmla="*/ 794 h 1474"/>
                <a:gd name="T24" fmla="*/ 113 w 1021"/>
                <a:gd name="T25" fmla="*/ 907 h 1474"/>
                <a:gd name="T26" fmla="*/ 0 w 1021"/>
                <a:gd name="T27" fmla="*/ 907 h 1474"/>
                <a:gd name="T28" fmla="*/ 0 w 1021"/>
                <a:gd name="T29" fmla="*/ 1021 h 1474"/>
                <a:gd name="T30" fmla="*/ 227 w 1021"/>
                <a:gd name="T31" fmla="*/ 1021 h 1474"/>
                <a:gd name="T32" fmla="*/ 227 w 1021"/>
                <a:gd name="T33" fmla="*/ 1134 h 1474"/>
                <a:gd name="T34" fmla="*/ 340 w 1021"/>
                <a:gd name="T35" fmla="*/ 1134 h 1474"/>
                <a:gd name="T36" fmla="*/ 340 w 1021"/>
                <a:gd name="T37" fmla="*/ 1247 h 1474"/>
                <a:gd name="T38" fmla="*/ 454 w 1021"/>
                <a:gd name="T39" fmla="*/ 1247 h 1474"/>
                <a:gd name="T40" fmla="*/ 454 w 1021"/>
                <a:gd name="T41" fmla="*/ 1361 h 1474"/>
                <a:gd name="T42" fmla="*/ 567 w 1021"/>
                <a:gd name="T43" fmla="*/ 1361 h 1474"/>
                <a:gd name="T44" fmla="*/ 567 w 1021"/>
                <a:gd name="T45" fmla="*/ 1474 h 1474"/>
                <a:gd name="T46" fmla="*/ 907 w 1021"/>
                <a:gd name="T47" fmla="*/ 1474 h 1474"/>
                <a:gd name="T48" fmla="*/ 907 w 1021"/>
                <a:gd name="T49" fmla="*/ 1361 h 1474"/>
                <a:gd name="T50" fmla="*/ 1021 w 1021"/>
                <a:gd name="T51" fmla="*/ 1361 h 1474"/>
                <a:gd name="T52" fmla="*/ 1021 w 1021"/>
                <a:gd name="T53" fmla="*/ 794 h 1474"/>
                <a:gd name="T54" fmla="*/ 907 w 1021"/>
                <a:gd name="T55" fmla="*/ 794 h 1474"/>
                <a:gd name="T56" fmla="*/ 907 w 1021"/>
                <a:gd name="T57" fmla="*/ 567 h 1474"/>
                <a:gd name="T58" fmla="*/ 794 w 1021"/>
                <a:gd name="T59" fmla="*/ 567 h 1474"/>
                <a:gd name="T60" fmla="*/ 794 w 1021"/>
                <a:gd name="T61" fmla="*/ 454 h 1474"/>
                <a:gd name="T62" fmla="*/ 680 w 1021"/>
                <a:gd name="T63" fmla="*/ 454 h 1474"/>
                <a:gd name="T64" fmla="*/ 680 w 1021"/>
                <a:gd name="T65" fmla="*/ 227 h 1474"/>
                <a:gd name="T66" fmla="*/ 454 w 1021"/>
                <a:gd name="T67" fmla="*/ 227 h 1474"/>
                <a:gd name="T68" fmla="*/ 454 w 1021"/>
                <a:gd name="T69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1" h="1474">
                  <a:moveTo>
                    <a:pt x="454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454" y="1247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1021" y="1361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E16D71FB-CB25-4D64-B927-D6B7D7C3B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218"/>
              <a:ext cx="1475" cy="794"/>
            </a:xfrm>
            <a:custGeom>
              <a:avLst/>
              <a:gdLst>
                <a:gd name="T0" fmla="*/ 1361 w 1475"/>
                <a:gd name="T1" fmla="*/ 0 h 794"/>
                <a:gd name="T2" fmla="*/ 908 w 1475"/>
                <a:gd name="T3" fmla="*/ 0 h 794"/>
                <a:gd name="T4" fmla="*/ 908 w 1475"/>
                <a:gd name="T5" fmla="*/ 113 h 794"/>
                <a:gd name="T6" fmla="*/ 567 w 1475"/>
                <a:gd name="T7" fmla="*/ 113 h 794"/>
                <a:gd name="T8" fmla="*/ 567 w 1475"/>
                <a:gd name="T9" fmla="*/ 340 h 794"/>
                <a:gd name="T10" fmla="*/ 227 w 1475"/>
                <a:gd name="T11" fmla="*/ 340 h 794"/>
                <a:gd name="T12" fmla="*/ 227 w 1475"/>
                <a:gd name="T13" fmla="*/ 567 h 794"/>
                <a:gd name="T14" fmla="*/ 0 w 1475"/>
                <a:gd name="T15" fmla="*/ 567 h 794"/>
                <a:gd name="T16" fmla="*/ 0 w 1475"/>
                <a:gd name="T17" fmla="*/ 680 h 794"/>
                <a:gd name="T18" fmla="*/ 114 w 1475"/>
                <a:gd name="T19" fmla="*/ 680 h 794"/>
                <a:gd name="T20" fmla="*/ 115 w 1475"/>
                <a:gd name="T21" fmla="*/ 794 h 794"/>
                <a:gd name="T22" fmla="*/ 1134 w 1475"/>
                <a:gd name="T23" fmla="*/ 793 h 794"/>
                <a:gd name="T24" fmla="*/ 1134 w 1475"/>
                <a:gd name="T25" fmla="*/ 680 h 794"/>
                <a:gd name="T26" fmla="*/ 1248 w 1475"/>
                <a:gd name="T27" fmla="*/ 680 h 794"/>
                <a:gd name="T28" fmla="*/ 1248 w 1475"/>
                <a:gd name="T29" fmla="*/ 340 h 794"/>
                <a:gd name="T30" fmla="*/ 1361 w 1475"/>
                <a:gd name="T31" fmla="*/ 340 h 794"/>
                <a:gd name="T32" fmla="*/ 1361 w 1475"/>
                <a:gd name="T33" fmla="*/ 226 h 794"/>
                <a:gd name="T34" fmla="*/ 1475 w 1475"/>
                <a:gd name="T35" fmla="*/ 226 h 794"/>
                <a:gd name="T36" fmla="*/ 1475 w 1475"/>
                <a:gd name="T37" fmla="*/ 113 h 794"/>
                <a:gd name="T38" fmla="*/ 1361 w 1475"/>
                <a:gd name="T39" fmla="*/ 113 h 794"/>
                <a:gd name="T40" fmla="*/ 1361 w 1475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75" h="794">
                  <a:moveTo>
                    <a:pt x="1361" y="0"/>
                  </a:moveTo>
                  <a:lnTo>
                    <a:pt x="908" y="0"/>
                  </a:lnTo>
                  <a:lnTo>
                    <a:pt x="908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5" y="794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248" y="340"/>
                  </a:lnTo>
                  <a:lnTo>
                    <a:pt x="1361" y="340"/>
                  </a:lnTo>
                  <a:lnTo>
                    <a:pt x="1361" y="226"/>
                  </a:lnTo>
                  <a:lnTo>
                    <a:pt x="1475" y="226"/>
                  </a:lnTo>
                  <a:lnTo>
                    <a:pt x="1475" y="113"/>
                  </a:lnTo>
                  <a:lnTo>
                    <a:pt x="1361" y="113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C0A2D8BC-BA67-40DD-B72C-4A95FFDE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1877"/>
              <a:ext cx="907" cy="454"/>
            </a:xfrm>
            <a:custGeom>
              <a:avLst/>
              <a:gdLst>
                <a:gd name="T0" fmla="*/ 0 w 907"/>
                <a:gd name="T1" fmla="*/ 454 h 454"/>
                <a:gd name="T2" fmla="*/ 0 w 907"/>
                <a:gd name="T3" fmla="*/ 227 h 454"/>
                <a:gd name="T4" fmla="*/ 113 w 907"/>
                <a:gd name="T5" fmla="*/ 227 h 454"/>
                <a:gd name="T6" fmla="*/ 113 w 907"/>
                <a:gd name="T7" fmla="*/ 0 h 454"/>
                <a:gd name="T8" fmla="*/ 453 w 907"/>
                <a:gd name="T9" fmla="*/ 0 h 454"/>
                <a:gd name="T10" fmla="*/ 453 w 907"/>
                <a:gd name="T11" fmla="*/ 114 h 454"/>
                <a:gd name="T12" fmla="*/ 680 w 907"/>
                <a:gd name="T13" fmla="*/ 114 h 454"/>
                <a:gd name="T14" fmla="*/ 680 w 907"/>
                <a:gd name="T15" fmla="*/ 227 h 454"/>
                <a:gd name="T16" fmla="*/ 907 w 907"/>
                <a:gd name="T17" fmla="*/ 227 h 454"/>
                <a:gd name="T18" fmla="*/ 907 w 907"/>
                <a:gd name="T19" fmla="*/ 341 h 454"/>
                <a:gd name="T20" fmla="*/ 227 w 907"/>
                <a:gd name="T21" fmla="*/ 341 h 454"/>
                <a:gd name="T22" fmla="*/ 227 w 907"/>
                <a:gd name="T23" fmla="*/ 454 h 454"/>
                <a:gd name="T24" fmla="*/ 0 w 907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7" h="454">
                  <a:moveTo>
                    <a:pt x="0" y="45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907" y="227"/>
                  </a:lnTo>
                  <a:lnTo>
                    <a:pt x="907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908CDE09-A81C-4B25-B731-185F547D1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764"/>
              <a:ext cx="1474" cy="1247"/>
            </a:xfrm>
            <a:custGeom>
              <a:avLst/>
              <a:gdLst>
                <a:gd name="T0" fmla="*/ 794 w 1474"/>
                <a:gd name="T1" fmla="*/ 0 h 1247"/>
                <a:gd name="T2" fmla="*/ 1474 w 1474"/>
                <a:gd name="T3" fmla="*/ 0 h 1247"/>
                <a:gd name="T4" fmla="*/ 1474 w 1474"/>
                <a:gd name="T5" fmla="*/ 340 h 1247"/>
                <a:gd name="T6" fmla="*/ 1361 w 1474"/>
                <a:gd name="T7" fmla="*/ 340 h 1247"/>
                <a:gd name="T8" fmla="*/ 1361 w 1474"/>
                <a:gd name="T9" fmla="*/ 567 h 1247"/>
                <a:gd name="T10" fmla="*/ 1247 w 1474"/>
                <a:gd name="T11" fmla="*/ 567 h 1247"/>
                <a:gd name="T12" fmla="*/ 1247 w 1474"/>
                <a:gd name="T13" fmla="*/ 794 h 1247"/>
                <a:gd name="T14" fmla="*/ 907 w 1474"/>
                <a:gd name="T15" fmla="*/ 794 h 1247"/>
                <a:gd name="T16" fmla="*/ 907 w 1474"/>
                <a:gd name="T17" fmla="*/ 1021 h 1247"/>
                <a:gd name="T18" fmla="*/ 680 w 1474"/>
                <a:gd name="T19" fmla="*/ 1021 h 1247"/>
                <a:gd name="T20" fmla="*/ 680 w 1474"/>
                <a:gd name="T21" fmla="*/ 1134 h 1247"/>
                <a:gd name="T22" fmla="*/ 454 w 1474"/>
                <a:gd name="T23" fmla="*/ 1134 h 1247"/>
                <a:gd name="T24" fmla="*/ 454 w 1474"/>
                <a:gd name="T25" fmla="*/ 1247 h 1247"/>
                <a:gd name="T26" fmla="*/ 340 w 1474"/>
                <a:gd name="T27" fmla="*/ 1247 h 1247"/>
                <a:gd name="T28" fmla="*/ 340 w 1474"/>
                <a:gd name="T29" fmla="*/ 1134 h 1247"/>
                <a:gd name="T30" fmla="*/ 0 w 1474"/>
                <a:gd name="T31" fmla="*/ 1134 h 1247"/>
                <a:gd name="T32" fmla="*/ 0 w 1474"/>
                <a:gd name="T33" fmla="*/ 907 h 1247"/>
                <a:gd name="T34" fmla="*/ 227 w 1474"/>
                <a:gd name="T35" fmla="*/ 907 h 1247"/>
                <a:gd name="T36" fmla="*/ 227 w 1474"/>
                <a:gd name="T37" fmla="*/ 794 h 1247"/>
                <a:gd name="T38" fmla="*/ 340 w 1474"/>
                <a:gd name="T39" fmla="*/ 794 h 1247"/>
                <a:gd name="T40" fmla="*/ 340 w 1474"/>
                <a:gd name="T41" fmla="*/ 680 h 1247"/>
                <a:gd name="T42" fmla="*/ 227 w 1474"/>
                <a:gd name="T43" fmla="*/ 680 h 1247"/>
                <a:gd name="T44" fmla="*/ 227 w 1474"/>
                <a:gd name="T45" fmla="*/ 567 h 1247"/>
                <a:gd name="T46" fmla="*/ 340 w 1474"/>
                <a:gd name="T47" fmla="*/ 567 h 1247"/>
                <a:gd name="T48" fmla="*/ 340 w 1474"/>
                <a:gd name="T49" fmla="*/ 454 h 1247"/>
                <a:gd name="T50" fmla="*/ 454 w 1474"/>
                <a:gd name="T51" fmla="*/ 454 h 1247"/>
                <a:gd name="T52" fmla="*/ 454 w 1474"/>
                <a:gd name="T53" fmla="*/ 340 h 1247"/>
                <a:gd name="T54" fmla="*/ 340 w 1474"/>
                <a:gd name="T55" fmla="*/ 340 h 1247"/>
                <a:gd name="T56" fmla="*/ 340 w 1474"/>
                <a:gd name="T57" fmla="*/ 227 h 1247"/>
                <a:gd name="T58" fmla="*/ 794 w 1474"/>
                <a:gd name="T59" fmla="*/ 227 h 1247"/>
                <a:gd name="T60" fmla="*/ 794 w 1474"/>
                <a:gd name="T61" fmla="*/ 454 h 1247"/>
                <a:gd name="T62" fmla="*/ 907 w 1474"/>
                <a:gd name="T63" fmla="*/ 454 h 1247"/>
                <a:gd name="T64" fmla="*/ 907 w 1474"/>
                <a:gd name="T65" fmla="*/ 113 h 1247"/>
                <a:gd name="T66" fmla="*/ 794 w 1474"/>
                <a:gd name="T67" fmla="*/ 113 h 1247"/>
                <a:gd name="T68" fmla="*/ 794 w 1474"/>
                <a:gd name="T69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247">
                  <a:moveTo>
                    <a:pt x="794" y="0"/>
                  </a:moveTo>
                  <a:lnTo>
                    <a:pt x="1474" y="0"/>
                  </a:lnTo>
                  <a:lnTo>
                    <a:pt x="1474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247" y="567"/>
                  </a:lnTo>
                  <a:lnTo>
                    <a:pt x="1247" y="794"/>
                  </a:lnTo>
                  <a:lnTo>
                    <a:pt x="907" y="794"/>
                  </a:lnTo>
                  <a:lnTo>
                    <a:pt x="907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DB55A41A-5B41-4212-B8D6-19B982AF7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1310"/>
              <a:ext cx="794" cy="908"/>
            </a:xfrm>
            <a:custGeom>
              <a:avLst/>
              <a:gdLst>
                <a:gd name="T0" fmla="*/ 681 w 794"/>
                <a:gd name="T1" fmla="*/ 227 h 908"/>
                <a:gd name="T2" fmla="*/ 454 w 794"/>
                <a:gd name="T3" fmla="*/ 227 h 908"/>
                <a:gd name="T4" fmla="*/ 454 w 794"/>
                <a:gd name="T5" fmla="*/ 114 h 908"/>
                <a:gd name="T6" fmla="*/ 341 w 794"/>
                <a:gd name="T7" fmla="*/ 114 h 908"/>
                <a:gd name="T8" fmla="*/ 341 w 794"/>
                <a:gd name="T9" fmla="*/ 0 h 908"/>
                <a:gd name="T10" fmla="*/ 227 w 794"/>
                <a:gd name="T11" fmla="*/ 0 h 908"/>
                <a:gd name="T12" fmla="*/ 227 w 794"/>
                <a:gd name="T13" fmla="*/ 114 h 908"/>
                <a:gd name="T14" fmla="*/ 114 w 794"/>
                <a:gd name="T15" fmla="*/ 114 h 908"/>
                <a:gd name="T16" fmla="*/ 114 w 794"/>
                <a:gd name="T17" fmla="*/ 227 h 908"/>
                <a:gd name="T18" fmla="*/ 0 w 794"/>
                <a:gd name="T19" fmla="*/ 227 h 908"/>
                <a:gd name="T20" fmla="*/ 0 w 794"/>
                <a:gd name="T21" fmla="*/ 567 h 908"/>
                <a:gd name="T22" fmla="*/ 114 w 794"/>
                <a:gd name="T23" fmla="*/ 567 h 908"/>
                <a:gd name="T24" fmla="*/ 114 w 794"/>
                <a:gd name="T25" fmla="*/ 681 h 908"/>
                <a:gd name="T26" fmla="*/ 681 w 794"/>
                <a:gd name="T27" fmla="*/ 681 h 908"/>
                <a:gd name="T28" fmla="*/ 681 w 794"/>
                <a:gd name="T29" fmla="*/ 908 h 908"/>
                <a:gd name="T30" fmla="*/ 794 w 794"/>
                <a:gd name="T31" fmla="*/ 908 h 908"/>
                <a:gd name="T32" fmla="*/ 794 w 794"/>
                <a:gd name="T33" fmla="*/ 567 h 908"/>
                <a:gd name="T34" fmla="*/ 681 w 794"/>
                <a:gd name="T35" fmla="*/ 567 h 908"/>
                <a:gd name="T36" fmla="*/ 681 w 794"/>
                <a:gd name="T37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908">
                  <a:moveTo>
                    <a:pt x="681" y="227"/>
                  </a:moveTo>
                  <a:lnTo>
                    <a:pt x="454" y="227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681" y="681"/>
                  </a:lnTo>
                  <a:lnTo>
                    <a:pt x="681" y="908"/>
                  </a:lnTo>
                  <a:lnTo>
                    <a:pt x="794" y="908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F9911CF1-CA9D-4864-8AFD-58517C494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1537"/>
              <a:ext cx="1248" cy="1474"/>
            </a:xfrm>
            <a:custGeom>
              <a:avLst/>
              <a:gdLst>
                <a:gd name="T0" fmla="*/ 907 w 1248"/>
                <a:gd name="T1" fmla="*/ 0 h 1474"/>
                <a:gd name="T2" fmla="*/ 681 w 1248"/>
                <a:gd name="T3" fmla="*/ 0 h 1474"/>
                <a:gd name="T4" fmla="*/ 681 w 1248"/>
                <a:gd name="T5" fmla="*/ 227 h 1474"/>
                <a:gd name="T6" fmla="*/ 454 w 1248"/>
                <a:gd name="T7" fmla="*/ 227 h 1474"/>
                <a:gd name="T8" fmla="*/ 454 w 1248"/>
                <a:gd name="T9" fmla="*/ 114 h 1474"/>
                <a:gd name="T10" fmla="*/ 114 w 1248"/>
                <a:gd name="T11" fmla="*/ 114 h 1474"/>
                <a:gd name="T12" fmla="*/ 114 w 1248"/>
                <a:gd name="T13" fmla="*/ 454 h 1474"/>
                <a:gd name="T14" fmla="*/ 0 w 1248"/>
                <a:gd name="T15" fmla="*/ 454 h 1474"/>
                <a:gd name="T16" fmla="*/ 0 w 1248"/>
                <a:gd name="T17" fmla="*/ 681 h 1474"/>
                <a:gd name="T18" fmla="*/ 114 w 1248"/>
                <a:gd name="T19" fmla="*/ 681 h 1474"/>
                <a:gd name="T20" fmla="*/ 114 w 1248"/>
                <a:gd name="T21" fmla="*/ 1021 h 1474"/>
                <a:gd name="T22" fmla="*/ 340 w 1248"/>
                <a:gd name="T23" fmla="*/ 1021 h 1474"/>
                <a:gd name="T24" fmla="*/ 340 w 1248"/>
                <a:gd name="T25" fmla="*/ 1248 h 1474"/>
                <a:gd name="T26" fmla="*/ 454 w 1248"/>
                <a:gd name="T27" fmla="*/ 1248 h 1474"/>
                <a:gd name="T28" fmla="*/ 454 w 1248"/>
                <a:gd name="T29" fmla="*/ 1474 h 1474"/>
                <a:gd name="T30" fmla="*/ 794 w 1248"/>
                <a:gd name="T31" fmla="*/ 1474 h 1474"/>
                <a:gd name="T32" fmla="*/ 794 w 1248"/>
                <a:gd name="T33" fmla="*/ 1134 h 1474"/>
                <a:gd name="T34" fmla="*/ 1021 w 1248"/>
                <a:gd name="T35" fmla="*/ 1134 h 1474"/>
                <a:gd name="T36" fmla="*/ 1021 w 1248"/>
                <a:gd name="T37" fmla="*/ 1021 h 1474"/>
                <a:gd name="T38" fmla="*/ 1134 w 1248"/>
                <a:gd name="T39" fmla="*/ 1021 h 1474"/>
                <a:gd name="T40" fmla="*/ 1134 w 1248"/>
                <a:gd name="T41" fmla="*/ 907 h 1474"/>
                <a:gd name="T42" fmla="*/ 1021 w 1248"/>
                <a:gd name="T43" fmla="*/ 907 h 1474"/>
                <a:gd name="T44" fmla="*/ 1021 w 1248"/>
                <a:gd name="T45" fmla="*/ 794 h 1474"/>
                <a:gd name="T46" fmla="*/ 1134 w 1248"/>
                <a:gd name="T47" fmla="*/ 794 h 1474"/>
                <a:gd name="T48" fmla="*/ 1134 w 1248"/>
                <a:gd name="T49" fmla="*/ 681 h 1474"/>
                <a:gd name="T50" fmla="*/ 1248 w 1248"/>
                <a:gd name="T51" fmla="*/ 681 h 1474"/>
                <a:gd name="T52" fmla="*/ 1248 w 1248"/>
                <a:gd name="T53" fmla="*/ 567 h 1474"/>
                <a:gd name="T54" fmla="*/ 1134 w 1248"/>
                <a:gd name="T55" fmla="*/ 567 h 1474"/>
                <a:gd name="T56" fmla="*/ 1134 w 1248"/>
                <a:gd name="T57" fmla="*/ 454 h 1474"/>
                <a:gd name="T58" fmla="*/ 1021 w 1248"/>
                <a:gd name="T59" fmla="*/ 454 h 1474"/>
                <a:gd name="T60" fmla="*/ 1021 w 1248"/>
                <a:gd name="T61" fmla="*/ 340 h 1474"/>
                <a:gd name="T62" fmla="*/ 907 w 1248"/>
                <a:gd name="T63" fmla="*/ 340 h 1474"/>
                <a:gd name="T64" fmla="*/ 907 w 1248"/>
                <a:gd name="T6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8" h="1474">
                  <a:moveTo>
                    <a:pt x="907" y="0"/>
                  </a:moveTo>
                  <a:lnTo>
                    <a:pt x="681" y="0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114" y="11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1021"/>
                  </a:lnTo>
                  <a:lnTo>
                    <a:pt x="340" y="1021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474"/>
                  </a:lnTo>
                  <a:lnTo>
                    <a:pt x="794" y="1474"/>
                  </a:lnTo>
                  <a:lnTo>
                    <a:pt x="794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1134" y="1021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248" y="681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1021" y="454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1875865D-F20A-4BA3-B954-89F98EC31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57"/>
              <a:ext cx="680" cy="907"/>
            </a:xfrm>
            <a:custGeom>
              <a:avLst/>
              <a:gdLst>
                <a:gd name="T0" fmla="*/ 567 w 680"/>
                <a:gd name="T1" fmla="*/ 0 h 907"/>
                <a:gd name="T2" fmla="*/ 340 w 680"/>
                <a:gd name="T3" fmla="*/ 0 h 907"/>
                <a:gd name="T4" fmla="*/ 340 w 680"/>
                <a:gd name="T5" fmla="*/ 113 h 907"/>
                <a:gd name="T6" fmla="*/ 227 w 680"/>
                <a:gd name="T7" fmla="*/ 113 h 907"/>
                <a:gd name="T8" fmla="*/ 227 w 680"/>
                <a:gd name="T9" fmla="*/ 340 h 907"/>
                <a:gd name="T10" fmla="*/ 113 w 680"/>
                <a:gd name="T11" fmla="*/ 340 h 907"/>
                <a:gd name="T12" fmla="*/ 113 w 680"/>
                <a:gd name="T13" fmla="*/ 453 h 907"/>
                <a:gd name="T14" fmla="*/ 0 w 680"/>
                <a:gd name="T15" fmla="*/ 453 h 907"/>
                <a:gd name="T16" fmla="*/ 0 w 680"/>
                <a:gd name="T17" fmla="*/ 907 h 907"/>
                <a:gd name="T18" fmla="*/ 113 w 680"/>
                <a:gd name="T19" fmla="*/ 907 h 907"/>
                <a:gd name="T20" fmla="*/ 227 w 680"/>
                <a:gd name="T21" fmla="*/ 907 h 907"/>
                <a:gd name="T22" fmla="*/ 227 w 680"/>
                <a:gd name="T23" fmla="*/ 680 h 907"/>
                <a:gd name="T24" fmla="*/ 567 w 680"/>
                <a:gd name="T25" fmla="*/ 680 h 907"/>
                <a:gd name="T26" fmla="*/ 567 w 680"/>
                <a:gd name="T27" fmla="*/ 567 h 907"/>
                <a:gd name="T28" fmla="*/ 680 w 680"/>
                <a:gd name="T29" fmla="*/ 567 h 907"/>
                <a:gd name="T30" fmla="*/ 680 w 680"/>
                <a:gd name="T31" fmla="*/ 340 h 907"/>
                <a:gd name="T32" fmla="*/ 567 w 680"/>
                <a:gd name="T33" fmla="*/ 340 h 907"/>
                <a:gd name="T34" fmla="*/ 567 w 680"/>
                <a:gd name="T3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907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A6FD8233-03A3-4264-AE9D-305D57AE1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03"/>
              <a:ext cx="794" cy="1021"/>
            </a:xfrm>
            <a:custGeom>
              <a:avLst/>
              <a:gdLst>
                <a:gd name="T0" fmla="*/ 0 w 794"/>
                <a:gd name="T1" fmla="*/ 0 h 1021"/>
                <a:gd name="T2" fmla="*/ 0 w 794"/>
                <a:gd name="T3" fmla="*/ 794 h 1021"/>
                <a:gd name="T4" fmla="*/ 113 w 794"/>
                <a:gd name="T5" fmla="*/ 794 h 1021"/>
                <a:gd name="T6" fmla="*/ 113 w 794"/>
                <a:gd name="T7" fmla="*/ 907 h 1021"/>
                <a:gd name="T8" fmla="*/ 227 w 794"/>
                <a:gd name="T9" fmla="*/ 907 h 1021"/>
                <a:gd name="T10" fmla="*/ 227 w 794"/>
                <a:gd name="T11" fmla="*/ 1021 h 1021"/>
                <a:gd name="T12" fmla="*/ 340 w 794"/>
                <a:gd name="T13" fmla="*/ 1021 h 1021"/>
                <a:gd name="T14" fmla="*/ 340 w 794"/>
                <a:gd name="T15" fmla="*/ 681 h 1021"/>
                <a:gd name="T16" fmla="*/ 567 w 794"/>
                <a:gd name="T17" fmla="*/ 681 h 1021"/>
                <a:gd name="T18" fmla="*/ 567 w 794"/>
                <a:gd name="T19" fmla="*/ 567 h 1021"/>
                <a:gd name="T20" fmla="*/ 680 w 794"/>
                <a:gd name="T21" fmla="*/ 567 h 1021"/>
                <a:gd name="T22" fmla="*/ 680 w 794"/>
                <a:gd name="T23" fmla="*/ 227 h 1021"/>
                <a:gd name="T24" fmla="*/ 794 w 794"/>
                <a:gd name="T25" fmla="*/ 227 h 1021"/>
                <a:gd name="T26" fmla="*/ 794 w 794"/>
                <a:gd name="T27" fmla="*/ 114 h 1021"/>
                <a:gd name="T28" fmla="*/ 453 w 794"/>
                <a:gd name="T29" fmla="*/ 114 h 1021"/>
                <a:gd name="T30" fmla="*/ 453 w 794"/>
                <a:gd name="T31" fmla="*/ 0 h 1021"/>
                <a:gd name="T32" fmla="*/ 0 w 794"/>
                <a:gd name="T3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1021">
                  <a:moveTo>
                    <a:pt x="0" y="0"/>
                  </a:move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227" y="907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F7F02160-82F1-4D43-9C98-A11A3E7D1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03"/>
              <a:ext cx="794" cy="1361"/>
            </a:xfrm>
            <a:custGeom>
              <a:avLst/>
              <a:gdLst>
                <a:gd name="T0" fmla="*/ 567 w 794"/>
                <a:gd name="T1" fmla="*/ 1361 h 1361"/>
                <a:gd name="T2" fmla="*/ 567 w 794"/>
                <a:gd name="T3" fmla="*/ 1021 h 1361"/>
                <a:gd name="T4" fmla="*/ 454 w 794"/>
                <a:gd name="T5" fmla="*/ 1021 h 1361"/>
                <a:gd name="T6" fmla="*/ 454 w 794"/>
                <a:gd name="T7" fmla="*/ 794 h 1361"/>
                <a:gd name="T8" fmla="*/ 567 w 794"/>
                <a:gd name="T9" fmla="*/ 794 h 1361"/>
                <a:gd name="T10" fmla="*/ 567 w 794"/>
                <a:gd name="T11" fmla="*/ 681 h 1361"/>
                <a:gd name="T12" fmla="*/ 680 w 794"/>
                <a:gd name="T13" fmla="*/ 681 h 1361"/>
                <a:gd name="T14" fmla="*/ 680 w 794"/>
                <a:gd name="T15" fmla="*/ 227 h 1361"/>
                <a:gd name="T16" fmla="*/ 794 w 794"/>
                <a:gd name="T17" fmla="*/ 227 h 1361"/>
                <a:gd name="T18" fmla="*/ 794 w 794"/>
                <a:gd name="T19" fmla="*/ 0 h 1361"/>
                <a:gd name="T20" fmla="*/ 454 w 794"/>
                <a:gd name="T21" fmla="*/ 0 h 1361"/>
                <a:gd name="T22" fmla="*/ 454 w 794"/>
                <a:gd name="T23" fmla="*/ 227 h 1361"/>
                <a:gd name="T24" fmla="*/ 340 w 794"/>
                <a:gd name="T25" fmla="*/ 227 h 1361"/>
                <a:gd name="T26" fmla="*/ 340 w 794"/>
                <a:gd name="T27" fmla="*/ 567 h 1361"/>
                <a:gd name="T28" fmla="*/ 227 w 794"/>
                <a:gd name="T29" fmla="*/ 567 h 1361"/>
                <a:gd name="T30" fmla="*/ 227 w 794"/>
                <a:gd name="T31" fmla="*/ 681 h 1361"/>
                <a:gd name="T32" fmla="*/ 0 w 794"/>
                <a:gd name="T33" fmla="*/ 681 h 1361"/>
                <a:gd name="T34" fmla="*/ 0 w 794"/>
                <a:gd name="T35" fmla="*/ 1134 h 1361"/>
                <a:gd name="T36" fmla="*/ 227 w 794"/>
                <a:gd name="T37" fmla="*/ 1134 h 1361"/>
                <a:gd name="T38" fmla="*/ 227 w 794"/>
                <a:gd name="T39" fmla="*/ 1361 h 1361"/>
                <a:gd name="T40" fmla="*/ 567 w 794"/>
                <a:gd name="T4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1361">
                  <a:moveTo>
                    <a:pt x="567" y="1361"/>
                  </a:moveTo>
                  <a:lnTo>
                    <a:pt x="567" y="1021"/>
                  </a:lnTo>
                  <a:lnTo>
                    <a:pt x="454" y="1021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361"/>
                  </a:lnTo>
                  <a:lnTo>
                    <a:pt x="567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076E10BE-5184-4F69-BEC9-8E45FE1CE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290"/>
              <a:ext cx="1814" cy="1814"/>
            </a:xfrm>
            <a:custGeom>
              <a:avLst/>
              <a:gdLst>
                <a:gd name="T0" fmla="*/ 1247 w 1814"/>
                <a:gd name="T1" fmla="*/ 1814 h 1814"/>
                <a:gd name="T2" fmla="*/ 1247 w 1814"/>
                <a:gd name="T3" fmla="*/ 1701 h 1814"/>
                <a:gd name="T4" fmla="*/ 1134 w 1814"/>
                <a:gd name="T5" fmla="*/ 1701 h 1814"/>
                <a:gd name="T6" fmla="*/ 1134 w 1814"/>
                <a:gd name="T7" fmla="*/ 1361 h 1814"/>
                <a:gd name="T8" fmla="*/ 1247 w 1814"/>
                <a:gd name="T9" fmla="*/ 1361 h 1814"/>
                <a:gd name="T10" fmla="*/ 1247 w 1814"/>
                <a:gd name="T11" fmla="*/ 1247 h 1814"/>
                <a:gd name="T12" fmla="*/ 1474 w 1814"/>
                <a:gd name="T13" fmla="*/ 1247 h 1814"/>
                <a:gd name="T14" fmla="*/ 1474 w 1814"/>
                <a:gd name="T15" fmla="*/ 907 h 1814"/>
                <a:gd name="T16" fmla="*/ 1587 w 1814"/>
                <a:gd name="T17" fmla="*/ 907 h 1814"/>
                <a:gd name="T18" fmla="*/ 1587 w 1814"/>
                <a:gd name="T19" fmla="*/ 794 h 1814"/>
                <a:gd name="T20" fmla="*/ 1814 w 1814"/>
                <a:gd name="T21" fmla="*/ 794 h 1814"/>
                <a:gd name="T22" fmla="*/ 1814 w 1814"/>
                <a:gd name="T23" fmla="*/ 113 h 1814"/>
                <a:gd name="T24" fmla="*/ 1474 w 1814"/>
                <a:gd name="T25" fmla="*/ 113 h 1814"/>
                <a:gd name="T26" fmla="*/ 1474 w 1814"/>
                <a:gd name="T27" fmla="*/ 0 h 1814"/>
                <a:gd name="T28" fmla="*/ 1360 w 1814"/>
                <a:gd name="T29" fmla="*/ 0 h 1814"/>
                <a:gd name="T30" fmla="*/ 1360 w 1814"/>
                <a:gd name="T31" fmla="*/ 113 h 1814"/>
                <a:gd name="T32" fmla="*/ 1247 w 1814"/>
                <a:gd name="T33" fmla="*/ 113 h 1814"/>
                <a:gd name="T34" fmla="*/ 1247 w 1814"/>
                <a:gd name="T35" fmla="*/ 340 h 1814"/>
                <a:gd name="T36" fmla="*/ 680 w 1814"/>
                <a:gd name="T37" fmla="*/ 340 h 1814"/>
                <a:gd name="T38" fmla="*/ 680 w 1814"/>
                <a:gd name="T39" fmla="*/ 453 h 1814"/>
                <a:gd name="T40" fmla="*/ 453 w 1814"/>
                <a:gd name="T41" fmla="*/ 453 h 1814"/>
                <a:gd name="T42" fmla="*/ 453 w 1814"/>
                <a:gd name="T43" fmla="*/ 340 h 1814"/>
                <a:gd name="T44" fmla="*/ 226 w 1814"/>
                <a:gd name="T45" fmla="*/ 340 h 1814"/>
                <a:gd name="T46" fmla="*/ 226 w 1814"/>
                <a:gd name="T47" fmla="*/ 794 h 1814"/>
                <a:gd name="T48" fmla="*/ 113 w 1814"/>
                <a:gd name="T49" fmla="*/ 794 h 1814"/>
                <a:gd name="T50" fmla="*/ 113 w 1814"/>
                <a:gd name="T51" fmla="*/ 907 h 1814"/>
                <a:gd name="T52" fmla="*/ 0 w 1814"/>
                <a:gd name="T53" fmla="*/ 907 h 1814"/>
                <a:gd name="T54" fmla="*/ 0 w 1814"/>
                <a:gd name="T55" fmla="*/ 1134 h 1814"/>
                <a:gd name="T56" fmla="*/ 113 w 1814"/>
                <a:gd name="T57" fmla="*/ 1134 h 1814"/>
                <a:gd name="T58" fmla="*/ 113 w 1814"/>
                <a:gd name="T59" fmla="*/ 1474 h 1814"/>
                <a:gd name="T60" fmla="*/ 453 w 1814"/>
                <a:gd name="T61" fmla="*/ 1474 h 1814"/>
                <a:gd name="T62" fmla="*/ 453 w 1814"/>
                <a:gd name="T63" fmla="*/ 1587 h 1814"/>
                <a:gd name="T64" fmla="*/ 793 w 1814"/>
                <a:gd name="T65" fmla="*/ 1587 h 1814"/>
                <a:gd name="T66" fmla="*/ 793 w 1814"/>
                <a:gd name="T67" fmla="*/ 1701 h 1814"/>
                <a:gd name="T68" fmla="*/ 1020 w 1814"/>
                <a:gd name="T69" fmla="*/ 1701 h 1814"/>
                <a:gd name="T70" fmla="*/ 1020 w 1814"/>
                <a:gd name="T71" fmla="*/ 1814 h 1814"/>
                <a:gd name="T72" fmla="*/ 1247 w 1814"/>
                <a:gd name="T73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4" h="1814">
                  <a:moveTo>
                    <a:pt x="1247" y="1814"/>
                  </a:moveTo>
                  <a:lnTo>
                    <a:pt x="1247" y="1701"/>
                  </a:lnTo>
                  <a:lnTo>
                    <a:pt x="1134" y="1701"/>
                  </a:lnTo>
                  <a:lnTo>
                    <a:pt x="1134" y="1361"/>
                  </a:lnTo>
                  <a:lnTo>
                    <a:pt x="1247" y="1361"/>
                  </a:lnTo>
                  <a:lnTo>
                    <a:pt x="1247" y="1247"/>
                  </a:lnTo>
                  <a:lnTo>
                    <a:pt x="1474" y="1247"/>
                  </a:lnTo>
                  <a:lnTo>
                    <a:pt x="1474" y="907"/>
                  </a:lnTo>
                  <a:lnTo>
                    <a:pt x="1587" y="907"/>
                  </a:lnTo>
                  <a:lnTo>
                    <a:pt x="1587" y="794"/>
                  </a:lnTo>
                  <a:lnTo>
                    <a:pt x="1814" y="794"/>
                  </a:lnTo>
                  <a:lnTo>
                    <a:pt x="1814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360" y="0"/>
                  </a:lnTo>
                  <a:lnTo>
                    <a:pt x="1360" y="113"/>
                  </a:lnTo>
                  <a:lnTo>
                    <a:pt x="1247" y="113"/>
                  </a:lnTo>
                  <a:lnTo>
                    <a:pt x="1247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226" y="340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474"/>
                  </a:lnTo>
                  <a:lnTo>
                    <a:pt x="453" y="1474"/>
                  </a:lnTo>
                  <a:lnTo>
                    <a:pt x="453" y="1587"/>
                  </a:lnTo>
                  <a:lnTo>
                    <a:pt x="793" y="1587"/>
                  </a:lnTo>
                  <a:lnTo>
                    <a:pt x="793" y="1701"/>
                  </a:lnTo>
                  <a:lnTo>
                    <a:pt x="1020" y="1701"/>
                  </a:lnTo>
                  <a:lnTo>
                    <a:pt x="1020" y="1814"/>
                  </a:lnTo>
                  <a:lnTo>
                    <a:pt x="1247" y="18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Rectangle 32">
              <a:extLst>
                <a:ext uri="{FF2B5EF4-FFF2-40B4-BE49-F238E27FC236}">
                  <a16:creationId xmlns:a16="http://schemas.microsoft.com/office/drawing/2014/main" id="{FF5A67E8-1553-4A28-AA6B-748089FD9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1197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61" name="Group 33">
            <a:extLst>
              <a:ext uri="{FF2B5EF4-FFF2-40B4-BE49-F238E27FC236}">
                <a16:creationId xmlns:a16="http://schemas.microsoft.com/office/drawing/2014/main" id="{727734BB-6470-4559-BAFD-1D6FB1982817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6761163"/>
            <a:ext cx="530225" cy="133350"/>
            <a:chOff x="585" y="5789"/>
            <a:chExt cx="334" cy="84"/>
          </a:xfrm>
        </p:grpSpPr>
        <p:sp>
          <p:nvSpPr>
            <p:cNvPr id="22562" name="WordArt 34">
              <a:extLst>
                <a:ext uri="{FF2B5EF4-FFF2-40B4-BE49-F238E27FC236}">
                  <a16:creationId xmlns:a16="http://schemas.microsoft.com/office/drawing/2014/main" id="{96C0FC14-CFEC-44AC-AF6A-C52DAB29AA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  <p:sp>
          <p:nvSpPr>
            <p:cNvPr id="22563" name="WordArt 35">
              <a:extLst>
                <a:ext uri="{FF2B5EF4-FFF2-40B4-BE49-F238E27FC236}">
                  <a16:creationId xmlns:a16="http://schemas.microsoft.com/office/drawing/2014/main" id="{2EAAA7FD-A90B-4591-8B5B-EB766C1F90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</p:grpSp>
      <p:grpSp>
        <p:nvGrpSpPr>
          <p:cNvPr id="22564" name="Group 36">
            <a:extLst>
              <a:ext uri="{FF2B5EF4-FFF2-40B4-BE49-F238E27FC236}">
                <a16:creationId xmlns:a16="http://schemas.microsoft.com/office/drawing/2014/main" id="{0371E7F9-4DD6-44BE-8D8A-21EE56F77A60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3879850"/>
            <a:ext cx="396875" cy="133350"/>
            <a:chOff x="4577" y="3463"/>
            <a:chExt cx="250" cy="84"/>
          </a:xfrm>
        </p:grpSpPr>
        <p:sp>
          <p:nvSpPr>
            <p:cNvPr id="22565" name="WordArt 37">
              <a:extLst>
                <a:ext uri="{FF2B5EF4-FFF2-40B4-BE49-F238E27FC236}">
                  <a16:creationId xmlns:a16="http://schemas.microsoft.com/office/drawing/2014/main" id="{946885BF-700F-4019-90B4-8046EAAACF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4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22566" name="WordArt 38">
              <a:extLst>
                <a:ext uri="{FF2B5EF4-FFF2-40B4-BE49-F238E27FC236}">
                  <a16:creationId xmlns:a16="http://schemas.microsoft.com/office/drawing/2014/main" id="{25D0AB7E-3AB5-4860-A2AE-7E5EB474DF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4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22567" name="Group 39">
            <a:extLst>
              <a:ext uri="{FF2B5EF4-FFF2-40B4-BE49-F238E27FC236}">
                <a16:creationId xmlns:a16="http://schemas.microsoft.com/office/drawing/2014/main" id="{2956265B-4DFB-4575-A5A1-5CE91D304477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6940550"/>
            <a:ext cx="274637" cy="133350"/>
            <a:chOff x="245" y="5789"/>
            <a:chExt cx="173" cy="84"/>
          </a:xfrm>
        </p:grpSpPr>
        <p:sp>
          <p:nvSpPr>
            <p:cNvPr id="22568" name="WordArt 40">
              <a:extLst>
                <a:ext uri="{FF2B5EF4-FFF2-40B4-BE49-F238E27FC236}">
                  <a16:creationId xmlns:a16="http://schemas.microsoft.com/office/drawing/2014/main" id="{C330C8EC-5902-4B8E-91E1-6CE0D79CCD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578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  <p:sp>
          <p:nvSpPr>
            <p:cNvPr id="22569" name="WordArt 41">
              <a:extLst>
                <a:ext uri="{FF2B5EF4-FFF2-40B4-BE49-F238E27FC236}">
                  <a16:creationId xmlns:a16="http://schemas.microsoft.com/office/drawing/2014/main" id="{311B620B-A877-4EC7-8E9D-8965371BFC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579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</p:grpSp>
      <p:grpSp>
        <p:nvGrpSpPr>
          <p:cNvPr id="22570" name="Group 42">
            <a:extLst>
              <a:ext uri="{FF2B5EF4-FFF2-40B4-BE49-F238E27FC236}">
                <a16:creationId xmlns:a16="http://schemas.microsoft.com/office/drawing/2014/main" id="{2CB3FCD6-5CE8-4418-9209-B01AB7181F95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5321300"/>
            <a:ext cx="530225" cy="133350"/>
            <a:chOff x="4123" y="3607"/>
            <a:chExt cx="334" cy="84"/>
          </a:xfrm>
        </p:grpSpPr>
        <p:sp>
          <p:nvSpPr>
            <p:cNvPr id="22571" name="WordArt 43">
              <a:extLst>
                <a:ext uri="{FF2B5EF4-FFF2-40B4-BE49-F238E27FC236}">
                  <a16:creationId xmlns:a16="http://schemas.microsoft.com/office/drawing/2014/main" id="{38AE856E-5E4A-4508-9C03-04F835BC65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6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  <p:sp>
          <p:nvSpPr>
            <p:cNvPr id="22572" name="WordArt 44">
              <a:extLst>
                <a:ext uri="{FF2B5EF4-FFF2-40B4-BE49-F238E27FC236}">
                  <a16:creationId xmlns:a16="http://schemas.microsoft.com/office/drawing/2014/main" id="{9D7D4E70-277D-41CB-AB8F-85953CDF7A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6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</p:grpSp>
      <p:grpSp>
        <p:nvGrpSpPr>
          <p:cNvPr id="22573" name="Group 45">
            <a:extLst>
              <a:ext uri="{FF2B5EF4-FFF2-40B4-BE49-F238E27FC236}">
                <a16:creationId xmlns:a16="http://schemas.microsoft.com/office/drawing/2014/main" id="{BB5EDAE1-F34F-4B4E-B11B-E3B242A91530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3475038"/>
            <a:ext cx="396875" cy="133350"/>
            <a:chOff x="4577" y="3607"/>
            <a:chExt cx="250" cy="84"/>
          </a:xfrm>
        </p:grpSpPr>
        <p:sp>
          <p:nvSpPr>
            <p:cNvPr id="22574" name="WordArt 46">
              <a:extLst>
                <a:ext uri="{FF2B5EF4-FFF2-40B4-BE49-F238E27FC236}">
                  <a16:creationId xmlns:a16="http://schemas.microsoft.com/office/drawing/2014/main" id="{7F9BAF1E-9BF4-46DD-809E-87AD43B454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  <p:sp>
          <p:nvSpPr>
            <p:cNvPr id="22575" name="WordArt 47">
              <a:extLst>
                <a:ext uri="{FF2B5EF4-FFF2-40B4-BE49-F238E27FC236}">
                  <a16:creationId xmlns:a16="http://schemas.microsoft.com/office/drawing/2014/main" id="{0C4139CF-C703-4B1F-AC7A-BB53A89A45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</p:grpSp>
      <p:grpSp>
        <p:nvGrpSpPr>
          <p:cNvPr id="22576" name="Group 48">
            <a:extLst>
              <a:ext uri="{FF2B5EF4-FFF2-40B4-BE49-F238E27FC236}">
                <a16:creationId xmlns:a16="http://schemas.microsoft.com/office/drawing/2014/main" id="{5F33E10C-F835-43B4-A8E9-FF47852451A7}"/>
              </a:ext>
            </a:extLst>
          </p:cNvPr>
          <p:cNvGrpSpPr>
            <a:grpSpLocks/>
          </p:cNvGrpSpPr>
          <p:nvPr/>
        </p:nvGrpSpPr>
        <p:grpSpPr bwMode="auto">
          <a:xfrm>
            <a:off x="4575175" y="1135063"/>
            <a:ext cx="530225" cy="133350"/>
            <a:chOff x="4123" y="3803"/>
            <a:chExt cx="334" cy="84"/>
          </a:xfrm>
        </p:grpSpPr>
        <p:sp>
          <p:nvSpPr>
            <p:cNvPr id="22577" name="WordArt 49">
              <a:extLst>
                <a:ext uri="{FF2B5EF4-FFF2-40B4-BE49-F238E27FC236}">
                  <a16:creationId xmlns:a16="http://schemas.microsoft.com/office/drawing/2014/main" id="{6517B2D2-2D19-44DA-99D8-FAF05FE561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8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  <p:sp>
          <p:nvSpPr>
            <p:cNvPr id="22578" name="WordArt 50">
              <a:extLst>
                <a:ext uri="{FF2B5EF4-FFF2-40B4-BE49-F238E27FC236}">
                  <a16:creationId xmlns:a16="http://schemas.microsoft.com/office/drawing/2014/main" id="{03F1A032-5B61-4EE5-88C7-CAC2587EC0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8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</p:grpSp>
      <p:grpSp>
        <p:nvGrpSpPr>
          <p:cNvPr id="22579" name="Group 51">
            <a:extLst>
              <a:ext uri="{FF2B5EF4-FFF2-40B4-BE49-F238E27FC236}">
                <a16:creationId xmlns:a16="http://schemas.microsoft.com/office/drawing/2014/main" id="{5926C574-C3B9-46B0-9341-DE811ACDAFC6}"/>
              </a:ext>
            </a:extLst>
          </p:cNvPr>
          <p:cNvGrpSpPr>
            <a:grpSpLocks/>
          </p:cNvGrpSpPr>
          <p:nvPr/>
        </p:nvGrpSpPr>
        <p:grpSpPr bwMode="auto">
          <a:xfrm>
            <a:off x="5205413" y="5321300"/>
            <a:ext cx="396875" cy="133350"/>
            <a:chOff x="4577" y="3803"/>
            <a:chExt cx="250" cy="84"/>
          </a:xfrm>
        </p:grpSpPr>
        <p:sp>
          <p:nvSpPr>
            <p:cNvPr id="22580" name="WordArt 52">
              <a:extLst>
                <a:ext uri="{FF2B5EF4-FFF2-40B4-BE49-F238E27FC236}">
                  <a16:creationId xmlns:a16="http://schemas.microsoft.com/office/drawing/2014/main" id="{83D46DD0-B478-4E89-8D78-E09B47AC71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8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  <p:sp>
          <p:nvSpPr>
            <p:cNvPr id="22581" name="WordArt 53">
              <a:extLst>
                <a:ext uri="{FF2B5EF4-FFF2-40B4-BE49-F238E27FC236}">
                  <a16:creationId xmlns:a16="http://schemas.microsoft.com/office/drawing/2014/main" id="{0AF5FF1F-0B82-4487-BB1D-683EDD5A2E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8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</p:grpSp>
      <p:grpSp>
        <p:nvGrpSpPr>
          <p:cNvPr id="22582" name="Group 54">
            <a:extLst>
              <a:ext uri="{FF2B5EF4-FFF2-40B4-BE49-F238E27FC236}">
                <a16:creationId xmlns:a16="http://schemas.microsoft.com/office/drawing/2014/main" id="{94C76017-7156-40D0-AD0F-BB0A83841C40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1722438"/>
            <a:ext cx="530225" cy="133350"/>
            <a:chOff x="4123" y="4030"/>
            <a:chExt cx="334" cy="84"/>
          </a:xfrm>
        </p:grpSpPr>
        <p:sp>
          <p:nvSpPr>
            <p:cNvPr id="22583" name="WordArt 55">
              <a:extLst>
                <a:ext uri="{FF2B5EF4-FFF2-40B4-BE49-F238E27FC236}">
                  <a16:creationId xmlns:a16="http://schemas.microsoft.com/office/drawing/2014/main" id="{98630214-616D-4664-95F0-11BCBC23BE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40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  <p:sp>
          <p:nvSpPr>
            <p:cNvPr id="22584" name="WordArt 56">
              <a:extLst>
                <a:ext uri="{FF2B5EF4-FFF2-40B4-BE49-F238E27FC236}">
                  <a16:creationId xmlns:a16="http://schemas.microsoft.com/office/drawing/2014/main" id="{EE16DCC9-F4D4-4098-954F-90F313793C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40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</p:grpSp>
      <p:grpSp>
        <p:nvGrpSpPr>
          <p:cNvPr id="22585" name="Group 57">
            <a:extLst>
              <a:ext uri="{FF2B5EF4-FFF2-40B4-BE49-F238E27FC236}">
                <a16:creationId xmlns:a16="http://schemas.microsoft.com/office/drawing/2014/main" id="{9FF313DB-76F3-46B6-B6B9-7AC89D0B9C12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5456238"/>
            <a:ext cx="396875" cy="133350"/>
            <a:chOff x="4577" y="4030"/>
            <a:chExt cx="250" cy="84"/>
          </a:xfrm>
        </p:grpSpPr>
        <p:sp>
          <p:nvSpPr>
            <p:cNvPr id="22586" name="WordArt 58">
              <a:extLst>
                <a:ext uri="{FF2B5EF4-FFF2-40B4-BE49-F238E27FC236}">
                  <a16:creationId xmlns:a16="http://schemas.microsoft.com/office/drawing/2014/main" id="{5EE3541F-5DD6-4155-A022-24F563307D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40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  <p:sp>
          <p:nvSpPr>
            <p:cNvPr id="22587" name="WordArt 59">
              <a:extLst>
                <a:ext uri="{FF2B5EF4-FFF2-40B4-BE49-F238E27FC236}">
                  <a16:creationId xmlns:a16="http://schemas.microsoft.com/office/drawing/2014/main" id="{453003A6-7E69-4F69-9B3A-81DE6BA10F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40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</p:grpSp>
      <p:grpSp>
        <p:nvGrpSpPr>
          <p:cNvPr id="22588" name="Group 60">
            <a:extLst>
              <a:ext uri="{FF2B5EF4-FFF2-40B4-BE49-F238E27FC236}">
                <a16:creationId xmlns:a16="http://schemas.microsoft.com/office/drawing/2014/main" id="{5DA987B3-5AE6-477B-AA5D-506F0C3CE2D5}"/>
              </a:ext>
            </a:extLst>
          </p:cNvPr>
          <p:cNvGrpSpPr>
            <a:grpSpLocks/>
          </p:cNvGrpSpPr>
          <p:nvPr/>
        </p:nvGrpSpPr>
        <p:grpSpPr bwMode="auto">
          <a:xfrm>
            <a:off x="3586163" y="2079625"/>
            <a:ext cx="530225" cy="133350"/>
            <a:chOff x="4236" y="4287"/>
            <a:chExt cx="334" cy="84"/>
          </a:xfrm>
        </p:grpSpPr>
        <p:sp>
          <p:nvSpPr>
            <p:cNvPr id="22589" name="WordArt 61">
              <a:extLst>
                <a:ext uri="{FF2B5EF4-FFF2-40B4-BE49-F238E27FC236}">
                  <a16:creationId xmlns:a16="http://schemas.microsoft.com/office/drawing/2014/main" id="{BCDBEA97-2C7B-423C-94B4-A9F7B0EEAF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42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  <p:sp>
          <p:nvSpPr>
            <p:cNvPr id="22590" name="WordArt 62">
              <a:extLst>
                <a:ext uri="{FF2B5EF4-FFF2-40B4-BE49-F238E27FC236}">
                  <a16:creationId xmlns:a16="http://schemas.microsoft.com/office/drawing/2014/main" id="{0E8CFF77-736A-42A4-B096-944552DA32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42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</p:grpSp>
      <p:grpSp>
        <p:nvGrpSpPr>
          <p:cNvPr id="22591" name="Group 63">
            <a:extLst>
              <a:ext uri="{FF2B5EF4-FFF2-40B4-BE49-F238E27FC236}">
                <a16:creationId xmlns:a16="http://schemas.microsoft.com/office/drawing/2014/main" id="{A1756FA2-E94B-46AE-B1E4-56634797F551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4914900"/>
            <a:ext cx="396875" cy="133350"/>
            <a:chOff x="4690" y="4287"/>
            <a:chExt cx="250" cy="84"/>
          </a:xfrm>
        </p:grpSpPr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CA230DF8-93B2-4829-8C26-F39A8CB96E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0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  <p:sp>
          <p:nvSpPr>
            <p:cNvPr id="22593" name="WordArt 65">
              <a:extLst>
                <a:ext uri="{FF2B5EF4-FFF2-40B4-BE49-F238E27FC236}">
                  <a16:creationId xmlns:a16="http://schemas.microsoft.com/office/drawing/2014/main" id="{A5AD07B2-F061-460F-995F-E288E09C24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1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</p:grpSp>
      <p:grpSp>
        <p:nvGrpSpPr>
          <p:cNvPr id="22594" name="Group 66">
            <a:extLst>
              <a:ext uri="{FF2B5EF4-FFF2-40B4-BE49-F238E27FC236}">
                <a16:creationId xmlns:a16="http://schemas.microsoft.com/office/drawing/2014/main" id="{98B3DAD3-264B-4740-BBD2-07B6A3B9AF5F}"/>
              </a:ext>
            </a:extLst>
          </p:cNvPr>
          <p:cNvGrpSpPr>
            <a:grpSpLocks/>
          </p:cNvGrpSpPr>
          <p:nvPr/>
        </p:nvGrpSpPr>
        <p:grpSpPr bwMode="auto">
          <a:xfrm>
            <a:off x="2370138" y="7750175"/>
            <a:ext cx="396875" cy="133350"/>
            <a:chOff x="1471" y="5789"/>
            <a:chExt cx="250" cy="84"/>
          </a:xfrm>
        </p:grpSpPr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226FFCD1-FEE8-4552-9BFB-ED067AE994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  <p:sp>
          <p:nvSpPr>
            <p:cNvPr id="22596" name="WordArt 68">
              <a:extLst>
                <a:ext uri="{FF2B5EF4-FFF2-40B4-BE49-F238E27FC236}">
                  <a16:creationId xmlns:a16="http://schemas.microsoft.com/office/drawing/2014/main" id="{C7638A59-36AF-4AE4-B39B-407D51F404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</p:grp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FCEBAEAF-01E6-492C-999B-F9827756E555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9326563"/>
            <a:ext cx="396875" cy="133350"/>
            <a:chOff x="1471" y="5933"/>
            <a:chExt cx="250" cy="84"/>
          </a:xfrm>
        </p:grpSpPr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6678F2E1-0B5F-4F1A-A5CB-BA229D3D29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9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8013379F-08C0-4AA3-AE03-2D6A7173BB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9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</p:grpSp>
      <p:grpSp>
        <p:nvGrpSpPr>
          <p:cNvPr id="22600" name="Group 72">
            <a:extLst>
              <a:ext uri="{FF2B5EF4-FFF2-40B4-BE49-F238E27FC236}">
                <a16:creationId xmlns:a16="http://schemas.microsoft.com/office/drawing/2014/main" id="{AB95D909-3330-44BE-8CEA-B139EF1AAE39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8066088"/>
            <a:ext cx="396875" cy="133350"/>
            <a:chOff x="1471" y="6129"/>
            <a:chExt cx="250" cy="84"/>
          </a:xfrm>
        </p:grpSpPr>
        <p:sp>
          <p:nvSpPr>
            <p:cNvPr id="22601" name="WordArt 73">
              <a:extLst>
                <a:ext uri="{FF2B5EF4-FFF2-40B4-BE49-F238E27FC236}">
                  <a16:creationId xmlns:a16="http://schemas.microsoft.com/office/drawing/2014/main" id="{3D40744E-EB0A-46CF-86AB-868CE17B0D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1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C6B573A9-65B2-41CD-9031-7695A286A9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1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</p:grpSp>
      <p:grpSp>
        <p:nvGrpSpPr>
          <p:cNvPr id="22603" name="Group 75">
            <a:extLst>
              <a:ext uri="{FF2B5EF4-FFF2-40B4-BE49-F238E27FC236}">
                <a16:creationId xmlns:a16="http://schemas.microsoft.com/office/drawing/2014/main" id="{4F3731C3-30B4-4D4B-8D40-8AF0FA735BE1}"/>
              </a:ext>
            </a:extLst>
          </p:cNvPr>
          <p:cNvGrpSpPr>
            <a:grpSpLocks/>
          </p:cNvGrpSpPr>
          <p:nvPr/>
        </p:nvGrpSpPr>
        <p:grpSpPr bwMode="auto">
          <a:xfrm>
            <a:off x="2955925" y="8335963"/>
            <a:ext cx="396875" cy="133350"/>
            <a:chOff x="1471" y="6356"/>
            <a:chExt cx="250" cy="84"/>
          </a:xfrm>
        </p:grpSpPr>
        <p:sp>
          <p:nvSpPr>
            <p:cNvPr id="22604" name="WordArt 76">
              <a:extLst>
                <a:ext uri="{FF2B5EF4-FFF2-40B4-BE49-F238E27FC236}">
                  <a16:creationId xmlns:a16="http://schemas.microsoft.com/office/drawing/2014/main" id="{24D3BC60-5ED3-498F-AA88-26AC5915F9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3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920D0311-8A47-432F-A8E4-F521A52C57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3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</p:grpSp>
      <p:grpSp>
        <p:nvGrpSpPr>
          <p:cNvPr id="22606" name="Group 78">
            <a:extLst>
              <a:ext uri="{FF2B5EF4-FFF2-40B4-BE49-F238E27FC236}">
                <a16:creationId xmlns:a16="http://schemas.microsoft.com/office/drawing/2014/main" id="{94F6812D-9903-4F1B-8EC4-13859889FAFE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5951538"/>
            <a:ext cx="396875" cy="133350"/>
            <a:chOff x="5122" y="4287"/>
            <a:chExt cx="250" cy="84"/>
          </a:xfrm>
        </p:grpSpPr>
        <p:sp>
          <p:nvSpPr>
            <p:cNvPr id="22607" name="WordArt 79">
              <a:extLst>
                <a:ext uri="{FF2B5EF4-FFF2-40B4-BE49-F238E27FC236}">
                  <a16:creationId xmlns:a16="http://schemas.microsoft.com/office/drawing/2014/main" id="{65E12328-99EC-463B-8742-7BFA859BB5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2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BF4E78A3-14B7-4902-B9F0-8F97C53FA0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3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</p:grpSp>
      <p:grpSp>
        <p:nvGrpSpPr>
          <p:cNvPr id="22609" name="Group 81">
            <a:extLst>
              <a:ext uri="{FF2B5EF4-FFF2-40B4-BE49-F238E27FC236}">
                <a16:creationId xmlns:a16="http://schemas.microsoft.com/office/drawing/2014/main" id="{0F2EEA45-1B17-43F5-A257-D9D5C11162AE}"/>
              </a:ext>
            </a:extLst>
          </p:cNvPr>
          <p:cNvGrpSpPr>
            <a:grpSpLocks/>
          </p:cNvGrpSpPr>
          <p:nvPr/>
        </p:nvGrpSpPr>
        <p:grpSpPr bwMode="auto">
          <a:xfrm>
            <a:off x="6383338" y="3252788"/>
            <a:ext cx="396875" cy="133350"/>
            <a:chOff x="4712" y="4484"/>
            <a:chExt cx="250" cy="84"/>
          </a:xfrm>
        </p:grpSpPr>
        <p:sp>
          <p:nvSpPr>
            <p:cNvPr id="22610" name="WordArt 82">
              <a:extLst>
                <a:ext uri="{FF2B5EF4-FFF2-40B4-BE49-F238E27FC236}">
                  <a16:creationId xmlns:a16="http://schemas.microsoft.com/office/drawing/2014/main" id="{D80D2C71-70F1-4F40-B9D8-95E0FE58DA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39CCA551-2EB8-4B6F-879F-A705A2B23F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</p:grpSp>
      <p:grpSp>
        <p:nvGrpSpPr>
          <p:cNvPr id="22612" name="Group 84">
            <a:extLst>
              <a:ext uri="{FF2B5EF4-FFF2-40B4-BE49-F238E27FC236}">
                <a16:creationId xmlns:a16="http://schemas.microsoft.com/office/drawing/2014/main" id="{9ABF951F-FBC2-410E-BEC2-2E1CD0EEA5ED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2709863"/>
            <a:ext cx="396875" cy="133350"/>
            <a:chOff x="4712" y="4628"/>
            <a:chExt cx="250" cy="84"/>
          </a:xfrm>
        </p:grpSpPr>
        <p:sp>
          <p:nvSpPr>
            <p:cNvPr id="22613" name="WordArt 85">
              <a:extLst>
                <a:ext uri="{FF2B5EF4-FFF2-40B4-BE49-F238E27FC236}">
                  <a16:creationId xmlns:a16="http://schemas.microsoft.com/office/drawing/2014/main" id="{6351FCDF-0C18-49B0-91C8-211035AD3E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6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2301D71A-4164-498E-B837-C24A45D223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6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</p:grpSp>
      <p:grpSp>
        <p:nvGrpSpPr>
          <p:cNvPr id="22615" name="Group 87">
            <a:extLst>
              <a:ext uri="{FF2B5EF4-FFF2-40B4-BE49-F238E27FC236}">
                <a16:creationId xmlns:a16="http://schemas.microsoft.com/office/drawing/2014/main" id="{71B225F6-2B1E-41B0-BC6C-665F2C9B6D1B}"/>
              </a:ext>
            </a:extLst>
          </p:cNvPr>
          <p:cNvGrpSpPr>
            <a:grpSpLocks/>
          </p:cNvGrpSpPr>
          <p:nvPr/>
        </p:nvGrpSpPr>
        <p:grpSpPr bwMode="auto">
          <a:xfrm>
            <a:off x="5573713" y="6492875"/>
            <a:ext cx="396875" cy="133350"/>
            <a:chOff x="4712" y="4824"/>
            <a:chExt cx="250" cy="84"/>
          </a:xfrm>
        </p:grpSpPr>
        <p:sp>
          <p:nvSpPr>
            <p:cNvPr id="22616" name="WordArt 88">
              <a:extLst>
                <a:ext uri="{FF2B5EF4-FFF2-40B4-BE49-F238E27FC236}">
                  <a16:creationId xmlns:a16="http://schemas.microsoft.com/office/drawing/2014/main" id="{911E3E6C-F39F-4AC2-94A2-2D21F9EE00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8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EBA317FD-8CC8-4BD0-AA29-556D4EB3C2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8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</p:grpSp>
      <p:grpSp>
        <p:nvGrpSpPr>
          <p:cNvPr id="22618" name="Group 90">
            <a:extLst>
              <a:ext uri="{FF2B5EF4-FFF2-40B4-BE49-F238E27FC236}">
                <a16:creationId xmlns:a16="http://schemas.microsoft.com/office/drawing/2014/main" id="{6E04722E-7469-4038-99DA-D7944345B2A0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6086475"/>
            <a:ext cx="396875" cy="133350"/>
            <a:chOff x="4712" y="5051"/>
            <a:chExt cx="250" cy="84"/>
          </a:xfrm>
        </p:grpSpPr>
        <p:sp>
          <p:nvSpPr>
            <p:cNvPr id="22619" name="WordArt 91">
              <a:extLst>
                <a:ext uri="{FF2B5EF4-FFF2-40B4-BE49-F238E27FC236}">
                  <a16:creationId xmlns:a16="http://schemas.microsoft.com/office/drawing/2014/main" id="{448CD247-3DCB-4EDD-AB5A-6AABC8F2BC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BD14797F-21EB-4F52-9849-5893EAF5CB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</p:grpSp>
      <p:grpSp>
        <p:nvGrpSpPr>
          <p:cNvPr id="22621" name="Group 93">
            <a:extLst>
              <a:ext uri="{FF2B5EF4-FFF2-40B4-BE49-F238E27FC236}">
                <a16:creationId xmlns:a16="http://schemas.microsoft.com/office/drawing/2014/main" id="{1681F57A-A21B-4D49-841E-97DD45D2A2D0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850063"/>
            <a:ext cx="396875" cy="133350"/>
            <a:chOff x="1287" y="7634"/>
            <a:chExt cx="250" cy="84"/>
          </a:xfrm>
        </p:grpSpPr>
        <p:sp>
          <p:nvSpPr>
            <p:cNvPr id="22622" name="WordArt 94">
              <a:extLst>
                <a:ext uri="{FF2B5EF4-FFF2-40B4-BE49-F238E27FC236}">
                  <a16:creationId xmlns:a16="http://schemas.microsoft.com/office/drawing/2014/main" id="{1F0CECEE-F8C1-4DE4-AA71-AF5E569BBA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7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59528836-EADF-4377-B04E-3C8C92C41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8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</p:grpSp>
      <p:grpSp>
        <p:nvGrpSpPr>
          <p:cNvPr id="22624" name="Group 96">
            <a:extLst>
              <a:ext uri="{FF2B5EF4-FFF2-40B4-BE49-F238E27FC236}">
                <a16:creationId xmlns:a16="http://schemas.microsoft.com/office/drawing/2014/main" id="{001479BF-AAFF-47C4-8FDB-8F7472373EE0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900238"/>
            <a:ext cx="396875" cy="133350"/>
            <a:chOff x="5144" y="4484"/>
            <a:chExt cx="250" cy="84"/>
          </a:xfrm>
        </p:grpSpPr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808502FC-31F0-4FA8-984C-AA2C5F8489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F0A23120-2654-47ED-8A0E-9095C11DBE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</p:grpSp>
      <p:grpSp>
        <p:nvGrpSpPr>
          <p:cNvPr id="22627" name="Group 99">
            <a:extLst>
              <a:ext uri="{FF2B5EF4-FFF2-40B4-BE49-F238E27FC236}">
                <a16:creationId xmlns:a16="http://schemas.microsoft.com/office/drawing/2014/main" id="{8CE56307-4A79-43CA-BFBE-ED6E4475338E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9910763"/>
            <a:ext cx="396875" cy="133350"/>
            <a:chOff x="1606" y="6954"/>
            <a:chExt cx="250" cy="84"/>
          </a:xfrm>
        </p:grpSpPr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BC1EABFA-BB03-4247-AD24-31CB546007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695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962BEFC1-86B3-4D25-9946-7A1A15D0A1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695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</p:grpSp>
      <p:grpSp>
        <p:nvGrpSpPr>
          <p:cNvPr id="22630" name="Group 102">
            <a:extLst>
              <a:ext uri="{FF2B5EF4-FFF2-40B4-BE49-F238E27FC236}">
                <a16:creationId xmlns:a16="http://schemas.microsoft.com/office/drawing/2014/main" id="{7AD31377-BE62-4C5C-9C20-B2A3A3F82F0E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6805613"/>
            <a:ext cx="396875" cy="133350"/>
            <a:chOff x="1606" y="7150"/>
            <a:chExt cx="250" cy="84"/>
          </a:xfrm>
        </p:grpSpPr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33FF715B-B366-43EE-A05F-EDFE74DB8B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6787094C-A54C-448C-BF7D-C069AC7EDC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</p:grpSp>
      <p:grpSp>
        <p:nvGrpSpPr>
          <p:cNvPr id="22633" name="Group 105">
            <a:extLst>
              <a:ext uri="{FF2B5EF4-FFF2-40B4-BE49-F238E27FC236}">
                <a16:creationId xmlns:a16="http://schemas.microsoft.com/office/drawing/2014/main" id="{08F87E31-4018-4394-9851-90ED19FFE9F3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4151313"/>
            <a:ext cx="396875" cy="133350"/>
            <a:chOff x="5144" y="5051"/>
            <a:chExt cx="250" cy="84"/>
          </a:xfrm>
        </p:grpSpPr>
        <p:sp>
          <p:nvSpPr>
            <p:cNvPr id="22634" name="WordArt 106">
              <a:extLst>
                <a:ext uri="{FF2B5EF4-FFF2-40B4-BE49-F238E27FC236}">
                  <a16:creationId xmlns:a16="http://schemas.microsoft.com/office/drawing/2014/main" id="{939FB5BD-D3BB-4626-AB57-88BD569463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  <p:sp>
          <p:nvSpPr>
            <p:cNvPr id="22635" name="WordArt 107">
              <a:extLst>
                <a:ext uri="{FF2B5EF4-FFF2-40B4-BE49-F238E27FC236}">
                  <a16:creationId xmlns:a16="http://schemas.microsoft.com/office/drawing/2014/main" id="{C50BAC4E-210C-4D9B-B03B-861B05DD5E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</p:grpSp>
      <p:grpSp>
        <p:nvGrpSpPr>
          <p:cNvPr id="22636" name="Group 108">
            <a:extLst>
              <a:ext uri="{FF2B5EF4-FFF2-40B4-BE49-F238E27FC236}">
                <a16:creationId xmlns:a16="http://schemas.microsoft.com/office/drawing/2014/main" id="{C6D97A9E-103C-4E0B-B5CB-571241B0961A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11215688"/>
            <a:ext cx="396875" cy="133350"/>
            <a:chOff x="1719" y="7634"/>
            <a:chExt cx="250" cy="84"/>
          </a:xfrm>
        </p:grpSpPr>
        <p:sp>
          <p:nvSpPr>
            <p:cNvPr id="22637" name="WordArt 109">
              <a:extLst>
                <a:ext uri="{FF2B5EF4-FFF2-40B4-BE49-F238E27FC236}">
                  <a16:creationId xmlns:a16="http://schemas.microsoft.com/office/drawing/2014/main" id="{FC55FDCC-A01C-4189-A920-7082721061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  <p:sp>
          <p:nvSpPr>
            <p:cNvPr id="22638" name="WordArt 110">
              <a:extLst>
                <a:ext uri="{FF2B5EF4-FFF2-40B4-BE49-F238E27FC236}">
                  <a16:creationId xmlns:a16="http://schemas.microsoft.com/office/drawing/2014/main" id="{409416EE-6255-4770-BB1A-0C5BA29F6C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>
            <a:extLst>
              <a:ext uri="{FF2B5EF4-FFF2-40B4-BE49-F238E27FC236}">
                <a16:creationId xmlns:a16="http://schemas.microsoft.com/office/drawing/2014/main" id="{7A42E2D8-277E-4127-B1E3-CAC4D7AADA82}"/>
              </a:ext>
            </a:extLst>
          </p:cNvPr>
          <p:cNvGrpSpPr>
            <a:grpSpLocks/>
          </p:cNvGrpSpPr>
          <p:nvPr/>
        </p:nvGrpSpPr>
        <p:grpSpPr bwMode="auto">
          <a:xfrm>
            <a:off x="660400" y="639763"/>
            <a:ext cx="7561263" cy="11522075"/>
            <a:chOff x="416" y="403"/>
            <a:chExt cx="4763" cy="7258"/>
          </a:xfrm>
        </p:grpSpPr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117F7DF8-DEA6-4199-8043-6E0084934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754"/>
              <a:ext cx="79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FB89D7B2-D417-40F2-A29A-61F2FEAD0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5733"/>
              <a:ext cx="907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F02F25E5-9F78-4E98-9ACB-94540DAD0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6300"/>
              <a:ext cx="68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85D47671-579C-4AE3-9995-BD57F25D5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5053"/>
              <a:ext cx="1248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FD298F2F-6E73-4658-A666-A81AEC57D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599"/>
              <a:ext cx="102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90CC3B83-AF29-405F-BF0C-F8BBBE85A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805"/>
              <a:ext cx="1248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D3BF105E-6F0E-4187-927E-D2AA285211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4826"/>
              <a:ext cx="102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5865694E-B244-462A-AF50-E8D8C9928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4145"/>
              <a:ext cx="227" cy="90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C9FF9087-CDE8-417F-9AFE-37E3E47FD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4145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32A49C9E-4573-4C3A-956E-70BB6154C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372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8DE15D3F-A9E6-426C-BEA8-21F1D00E8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4145"/>
              <a:ext cx="567" cy="22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22C0AAA2-737F-471F-AABB-7BBC285F2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3919"/>
              <a:ext cx="794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CAFC5DCD-566E-4AD4-9D06-9D28F81EF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2898"/>
              <a:ext cx="1021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CC44D3CF-A164-4367-ACE6-1768C84BF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919"/>
              <a:ext cx="68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4FB930DC-6719-4D8E-94F2-AF1588668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3692"/>
              <a:ext cx="680" cy="22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7EABF424-A36F-45A1-9FB2-BCE729FF0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2898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31902432-A9A8-499B-AC7C-E6C1468D2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2898"/>
              <a:ext cx="56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185813B3-0E3C-4912-81BF-C3E046488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764"/>
              <a:ext cx="102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7DC7D064-D775-4F32-A067-FB6E336D7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2218"/>
              <a:ext cx="908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6E9D7845-87CF-452B-8E98-0FDFFB237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1764"/>
              <a:ext cx="908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9FDD90BD-D376-4737-AC0A-B81581869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764"/>
              <a:ext cx="102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387E72CC-452F-431A-AC83-6BE388E5F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4" y="630"/>
              <a:ext cx="1475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D6727654-56CC-4E76-B9D2-D893C5602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403"/>
              <a:ext cx="680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2953B4D1-2D79-4874-875D-E9B120858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403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E604D220-AA37-4D8A-B2AC-9DE771632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1197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1A66CCD7-4CB3-4136-8B93-0C495BF16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197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83" name="Group 31">
            <a:extLst>
              <a:ext uri="{FF2B5EF4-FFF2-40B4-BE49-F238E27FC236}">
                <a16:creationId xmlns:a16="http://schemas.microsoft.com/office/drawing/2014/main" id="{2052D101-1B58-4FC2-A708-D180E3811E86}"/>
              </a:ext>
            </a:extLst>
          </p:cNvPr>
          <p:cNvGrpSpPr>
            <a:grpSpLocks/>
          </p:cNvGrpSpPr>
          <p:nvPr/>
        </p:nvGrpSpPr>
        <p:grpSpPr bwMode="auto">
          <a:xfrm>
            <a:off x="1025525" y="6783388"/>
            <a:ext cx="530225" cy="133350"/>
            <a:chOff x="585" y="5789"/>
            <a:chExt cx="334" cy="84"/>
          </a:xfrm>
        </p:grpSpPr>
        <p:sp>
          <p:nvSpPr>
            <p:cNvPr id="23584" name="WordArt 32">
              <a:extLst>
                <a:ext uri="{FF2B5EF4-FFF2-40B4-BE49-F238E27FC236}">
                  <a16:creationId xmlns:a16="http://schemas.microsoft.com/office/drawing/2014/main" id="{48FF5DBF-FA8A-4688-BEAB-CF6FBFE55A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5" y="57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  <p:sp>
          <p:nvSpPr>
            <p:cNvPr id="23585" name="WordArt 33">
              <a:extLst>
                <a:ext uri="{FF2B5EF4-FFF2-40B4-BE49-F238E27FC236}">
                  <a16:creationId xmlns:a16="http://schemas.microsoft.com/office/drawing/2014/main" id="{758CBF9B-A472-4AAE-9F3C-C90C01774C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えびの市</a:t>
              </a:r>
            </a:p>
          </p:txBody>
        </p:sp>
      </p:grpSp>
      <p:grpSp>
        <p:nvGrpSpPr>
          <p:cNvPr id="23586" name="Group 34">
            <a:extLst>
              <a:ext uri="{FF2B5EF4-FFF2-40B4-BE49-F238E27FC236}">
                <a16:creationId xmlns:a16="http://schemas.microsoft.com/office/drawing/2014/main" id="{D2D0ACE1-83C8-4FF6-85EA-2F611C8F686F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3633788"/>
            <a:ext cx="396875" cy="133350"/>
            <a:chOff x="4577" y="3463"/>
            <a:chExt cx="250" cy="84"/>
          </a:xfrm>
        </p:grpSpPr>
        <p:sp>
          <p:nvSpPr>
            <p:cNvPr id="23587" name="WordArt 35">
              <a:extLst>
                <a:ext uri="{FF2B5EF4-FFF2-40B4-BE49-F238E27FC236}">
                  <a16:creationId xmlns:a16="http://schemas.microsoft.com/office/drawing/2014/main" id="{B6B8EABB-1882-4D4A-A0DA-1FE07D56EC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4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  <p:sp>
          <p:nvSpPr>
            <p:cNvPr id="23588" name="WordArt 36">
              <a:extLst>
                <a:ext uri="{FF2B5EF4-FFF2-40B4-BE49-F238E27FC236}">
                  <a16:creationId xmlns:a16="http://schemas.microsoft.com/office/drawing/2014/main" id="{82409364-CB27-49DA-9603-DC1036A2D7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4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美郷町</a:t>
              </a:r>
            </a:p>
          </p:txBody>
        </p:sp>
      </p:grpSp>
      <p:grpSp>
        <p:nvGrpSpPr>
          <p:cNvPr id="23589" name="Group 37">
            <a:extLst>
              <a:ext uri="{FF2B5EF4-FFF2-40B4-BE49-F238E27FC236}">
                <a16:creationId xmlns:a16="http://schemas.microsoft.com/office/drawing/2014/main" id="{61B79665-14D8-4E72-A0D8-B0F515E6896F}"/>
              </a:ext>
            </a:extLst>
          </p:cNvPr>
          <p:cNvGrpSpPr>
            <a:grpSpLocks/>
          </p:cNvGrpSpPr>
          <p:nvPr/>
        </p:nvGrpSpPr>
        <p:grpSpPr bwMode="auto">
          <a:xfrm>
            <a:off x="3943350" y="7234238"/>
            <a:ext cx="274638" cy="133350"/>
            <a:chOff x="245" y="5789"/>
            <a:chExt cx="173" cy="84"/>
          </a:xfrm>
        </p:grpSpPr>
        <p:sp>
          <p:nvSpPr>
            <p:cNvPr id="23590" name="WordArt 38">
              <a:extLst>
                <a:ext uri="{FF2B5EF4-FFF2-40B4-BE49-F238E27FC236}">
                  <a16:creationId xmlns:a16="http://schemas.microsoft.com/office/drawing/2014/main" id="{3592797E-B9D5-449F-B2D6-C8DBB99C6F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5" y="578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  <p:sp>
          <p:nvSpPr>
            <p:cNvPr id="23591" name="WordArt 39">
              <a:extLst>
                <a:ext uri="{FF2B5EF4-FFF2-40B4-BE49-F238E27FC236}">
                  <a16:creationId xmlns:a16="http://schemas.microsoft.com/office/drawing/2014/main" id="{0EA3D26C-874F-49AB-B855-3DB25E1B18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6" y="579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綾町</a:t>
              </a:r>
            </a:p>
          </p:txBody>
        </p:sp>
      </p:grpSp>
      <p:grpSp>
        <p:nvGrpSpPr>
          <p:cNvPr id="23592" name="Group 40">
            <a:extLst>
              <a:ext uri="{FF2B5EF4-FFF2-40B4-BE49-F238E27FC236}">
                <a16:creationId xmlns:a16="http://schemas.microsoft.com/office/drawing/2014/main" id="{AD16B22D-5574-4E89-94A9-F3B355B6E279}"/>
              </a:ext>
            </a:extLst>
          </p:cNvPr>
          <p:cNvGrpSpPr>
            <a:grpSpLocks/>
          </p:cNvGrpSpPr>
          <p:nvPr/>
        </p:nvGrpSpPr>
        <p:grpSpPr bwMode="auto">
          <a:xfrm>
            <a:off x="3186113" y="5254625"/>
            <a:ext cx="530225" cy="133350"/>
            <a:chOff x="4123" y="3607"/>
            <a:chExt cx="334" cy="84"/>
          </a:xfrm>
        </p:grpSpPr>
        <p:sp>
          <p:nvSpPr>
            <p:cNvPr id="23593" name="WordArt 41">
              <a:extLst>
                <a:ext uri="{FF2B5EF4-FFF2-40B4-BE49-F238E27FC236}">
                  <a16:creationId xmlns:a16="http://schemas.microsoft.com/office/drawing/2014/main" id="{EFA86415-1255-4191-BEE8-BB7825A22B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6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  <p:sp>
          <p:nvSpPr>
            <p:cNvPr id="23594" name="WordArt 42">
              <a:extLst>
                <a:ext uri="{FF2B5EF4-FFF2-40B4-BE49-F238E27FC236}">
                  <a16:creationId xmlns:a16="http://schemas.microsoft.com/office/drawing/2014/main" id="{83B67753-7067-4E7C-843F-9F39436BA8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6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西米良村</a:t>
              </a:r>
            </a:p>
          </p:txBody>
        </p:sp>
      </p:grpSp>
      <p:grpSp>
        <p:nvGrpSpPr>
          <p:cNvPr id="23595" name="Group 43">
            <a:extLst>
              <a:ext uri="{FF2B5EF4-FFF2-40B4-BE49-F238E27FC236}">
                <a16:creationId xmlns:a16="http://schemas.microsoft.com/office/drawing/2014/main" id="{FE69CEE8-C0AB-42FF-8EF6-58B53B54C87C}"/>
              </a:ext>
            </a:extLst>
          </p:cNvPr>
          <p:cNvGrpSpPr>
            <a:grpSpLocks/>
          </p:cNvGrpSpPr>
          <p:nvPr/>
        </p:nvGrpSpPr>
        <p:grpSpPr bwMode="auto">
          <a:xfrm>
            <a:off x="3251200" y="3633788"/>
            <a:ext cx="396875" cy="133350"/>
            <a:chOff x="4577" y="3607"/>
            <a:chExt cx="250" cy="84"/>
          </a:xfrm>
        </p:grpSpPr>
        <p:sp>
          <p:nvSpPr>
            <p:cNvPr id="23596" name="WordArt 44">
              <a:extLst>
                <a:ext uri="{FF2B5EF4-FFF2-40B4-BE49-F238E27FC236}">
                  <a16:creationId xmlns:a16="http://schemas.microsoft.com/office/drawing/2014/main" id="{484062A5-56F0-4926-B91D-FACF836F1E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6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  <p:sp>
          <p:nvSpPr>
            <p:cNvPr id="23597" name="WordArt 45">
              <a:extLst>
                <a:ext uri="{FF2B5EF4-FFF2-40B4-BE49-F238E27FC236}">
                  <a16:creationId xmlns:a16="http://schemas.microsoft.com/office/drawing/2014/main" id="{FF5176EF-5AFD-4994-8D0C-FB9A6EE3B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6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椎葉村</a:t>
              </a:r>
            </a:p>
          </p:txBody>
        </p:sp>
      </p:grpSp>
      <p:grpSp>
        <p:nvGrpSpPr>
          <p:cNvPr id="23598" name="Group 46">
            <a:extLst>
              <a:ext uri="{FF2B5EF4-FFF2-40B4-BE49-F238E27FC236}">
                <a16:creationId xmlns:a16="http://schemas.microsoft.com/office/drawing/2014/main" id="{00E9876B-8262-4F70-AAC8-D7DE96260C85}"/>
              </a:ext>
            </a:extLst>
          </p:cNvPr>
          <p:cNvGrpSpPr>
            <a:grpSpLocks/>
          </p:cNvGrpSpPr>
          <p:nvPr/>
        </p:nvGrpSpPr>
        <p:grpSpPr bwMode="auto">
          <a:xfrm>
            <a:off x="4086225" y="1203325"/>
            <a:ext cx="530225" cy="133350"/>
            <a:chOff x="4123" y="3803"/>
            <a:chExt cx="334" cy="84"/>
          </a:xfrm>
        </p:grpSpPr>
        <p:sp>
          <p:nvSpPr>
            <p:cNvPr id="23599" name="WordArt 47">
              <a:extLst>
                <a:ext uri="{FF2B5EF4-FFF2-40B4-BE49-F238E27FC236}">
                  <a16:creationId xmlns:a16="http://schemas.microsoft.com/office/drawing/2014/main" id="{6A46449E-A898-4588-96DA-90EC71E9A1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38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  <p:sp>
          <p:nvSpPr>
            <p:cNvPr id="23600" name="WordArt 48">
              <a:extLst>
                <a:ext uri="{FF2B5EF4-FFF2-40B4-BE49-F238E27FC236}">
                  <a16:creationId xmlns:a16="http://schemas.microsoft.com/office/drawing/2014/main" id="{FDAF28E3-9ECB-46D5-9482-2A1F0DBC17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38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高千穂町</a:t>
              </a:r>
            </a:p>
          </p:txBody>
        </p:sp>
      </p:grpSp>
      <p:grpSp>
        <p:nvGrpSpPr>
          <p:cNvPr id="23601" name="Group 49">
            <a:extLst>
              <a:ext uri="{FF2B5EF4-FFF2-40B4-BE49-F238E27FC236}">
                <a16:creationId xmlns:a16="http://schemas.microsoft.com/office/drawing/2014/main" id="{E7D75572-807D-49FE-B0DC-2625CC69488D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5164138"/>
            <a:ext cx="396875" cy="133350"/>
            <a:chOff x="4577" y="3803"/>
            <a:chExt cx="250" cy="84"/>
          </a:xfrm>
        </p:grpSpPr>
        <p:sp>
          <p:nvSpPr>
            <p:cNvPr id="23602" name="WordArt 50">
              <a:extLst>
                <a:ext uri="{FF2B5EF4-FFF2-40B4-BE49-F238E27FC236}">
                  <a16:creationId xmlns:a16="http://schemas.microsoft.com/office/drawing/2014/main" id="{1588F1E8-22E9-46CB-BA59-68A52D4A02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38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  <p:sp>
          <p:nvSpPr>
            <p:cNvPr id="23603" name="WordArt 51">
              <a:extLst>
                <a:ext uri="{FF2B5EF4-FFF2-40B4-BE49-F238E27FC236}">
                  <a16:creationId xmlns:a16="http://schemas.microsoft.com/office/drawing/2014/main" id="{CE1E2296-2F61-4F14-8E93-38354D66FE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38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木城町</a:t>
              </a:r>
            </a:p>
          </p:txBody>
        </p:sp>
      </p:grpSp>
      <p:grpSp>
        <p:nvGrpSpPr>
          <p:cNvPr id="23604" name="Group 52">
            <a:extLst>
              <a:ext uri="{FF2B5EF4-FFF2-40B4-BE49-F238E27FC236}">
                <a16:creationId xmlns:a16="http://schemas.microsoft.com/office/drawing/2014/main" id="{025F3EC3-7840-4DB0-A6A7-7EA6B383B60E}"/>
              </a:ext>
            </a:extLst>
          </p:cNvPr>
          <p:cNvGrpSpPr>
            <a:grpSpLocks/>
          </p:cNvGrpSpPr>
          <p:nvPr/>
        </p:nvGrpSpPr>
        <p:grpSpPr bwMode="auto">
          <a:xfrm>
            <a:off x="5075238" y="1654175"/>
            <a:ext cx="530225" cy="133350"/>
            <a:chOff x="4123" y="4030"/>
            <a:chExt cx="334" cy="84"/>
          </a:xfrm>
        </p:grpSpPr>
        <p:sp>
          <p:nvSpPr>
            <p:cNvPr id="23605" name="WordArt 53">
              <a:extLst>
                <a:ext uri="{FF2B5EF4-FFF2-40B4-BE49-F238E27FC236}">
                  <a16:creationId xmlns:a16="http://schemas.microsoft.com/office/drawing/2014/main" id="{F88B20B3-D2AC-4464-86FE-ADCC36680A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3" y="40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F0EB0B9F-3C1F-4754-9228-895E59B495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4" y="40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日之影町</a:t>
              </a:r>
            </a:p>
          </p:txBody>
        </p:sp>
      </p:grpSp>
      <p:grpSp>
        <p:nvGrpSpPr>
          <p:cNvPr id="23607" name="Group 55">
            <a:extLst>
              <a:ext uri="{FF2B5EF4-FFF2-40B4-BE49-F238E27FC236}">
                <a16:creationId xmlns:a16="http://schemas.microsoft.com/office/drawing/2014/main" id="{DEB21385-2BF0-4623-9707-1CB796FBD764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6334125"/>
            <a:ext cx="396875" cy="133350"/>
            <a:chOff x="4577" y="4030"/>
            <a:chExt cx="250" cy="84"/>
          </a:xfrm>
        </p:grpSpPr>
        <p:sp>
          <p:nvSpPr>
            <p:cNvPr id="23608" name="WordArt 56">
              <a:extLst>
                <a:ext uri="{FF2B5EF4-FFF2-40B4-BE49-F238E27FC236}">
                  <a16:creationId xmlns:a16="http://schemas.microsoft.com/office/drawing/2014/main" id="{C58BCEEE-4C44-403E-B7D7-29ECC4DDB0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7" y="40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581522C2-43CE-43B8-A05F-41A671C1EC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8" y="40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川南町</a:t>
              </a:r>
            </a:p>
          </p:txBody>
        </p:sp>
      </p:grpSp>
      <p:grpSp>
        <p:nvGrpSpPr>
          <p:cNvPr id="23610" name="Group 58">
            <a:extLst>
              <a:ext uri="{FF2B5EF4-FFF2-40B4-BE49-F238E27FC236}">
                <a16:creationId xmlns:a16="http://schemas.microsoft.com/office/drawing/2014/main" id="{48B66BBF-39A6-49A2-B739-3836292E15A3}"/>
              </a:ext>
            </a:extLst>
          </p:cNvPr>
          <p:cNvGrpSpPr>
            <a:grpSpLocks/>
          </p:cNvGrpSpPr>
          <p:nvPr/>
        </p:nvGrpSpPr>
        <p:grpSpPr bwMode="auto">
          <a:xfrm>
            <a:off x="3184525" y="2284413"/>
            <a:ext cx="530225" cy="133350"/>
            <a:chOff x="4236" y="4287"/>
            <a:chExt cx="334" cy="84"/>
          </a:xfrm>
        </p:grpSpPr>
        <p:sp>
          <p:nvSpPr>
            <p:cNvPr id="23611" name="WordArt 59">
              <a:extLst>
                <a:ext uri="{FF2B5EF4-FFF2-40B4-BE49-F238E27FC236}">
                  <a16:creationId xmlns:a16="http://schemas.microsoft.com/office/drawing/2014/main" id="{0F52CFDD-D0D0-443E-BD54-1C8F047198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428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9A3726F7-DCF0-4FFE-AC52-3D4C567F3C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428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五ヶ瀬町</a:t>
              </a:r>
            </a:p>
          </p:txBody>
        </p:sp>
      </p:grpSp>
      <p:grpSp>
        <p:nvGrpSpPr>
          <p:cNvPr id="23613" name="Group 61">
            <a:extLst>
              <a:ext uri="{FF2B5EF4-FFF2-40B4-BE49-F238E27FC236}">
                <a16:creationId xmlns:a16="http://schemas.microsoft.com/office/drawing/2014/main" id="{6F0860D4-2101-46EC-87F4-C11CD1E39347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5975350"/>
            <a:ext cx="396875" cy="133350"/>
            <a:chOff x="4690" y="4287"/>
            <a:chExt cx="250" cy="84"/>
          </a:xfrm>
        </p:grpSpPr>
        <p:sp>
          <p:nvSpPr>
            <p:cNvPr id="23614" name="WordArt 62">
              <a:extLst>
                <a:ext uri="{FF2B5EF4-FFF2-40B4-BE49-F238E27FC236}">
                  <a16:creationId xmlns:a16="http://schemas.microsoft.com/office/drawing/2014/main" id="{7B264473-790E-4AAA-89EC-F9B0D258E1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0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D27BF346-CF46-4D90-A912-7506F72663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91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都農町</a:t>
              </a:r>
            </a:p>
          </p:txBody>
        </p:sp>
      </p:grpSp>
      <p:grpSp>
        <p:nvGrpSpPr>
          <p:cNvPr id="23616" name="Group 64">
            <a:extLst>
              <a:ext uri="{FF2B5EF4-FFF2-40B4-BE49-F238E27FC236}">
                <a16:creationId xmlns:a16="http://schemas.microsoft.com/office/drawing/2014/main" id="{27ADCDE5-F7D3-436E-B5BC-491016D8E288}"/>
              </a:ext>
            </a:extLst>
          </p:cNvPr>
          <p:cNvGrpSpPr>
            <a:grpSpLocks/>
          </p:cNvGrpSpPr>
          <p:nvPr/>
        </p:nvGrpSpPr>
        <p:grpSpPr bwMode="auto">
          <a:xfrm>
            <a:off x="2890838" y="7773988"/>
            <a:ext cx="396875" cy="133350"/>
            <a:chOff x="1471" y="5789"/>
            <a:chExt cx="250" cy="84"/>
          </a:xfrm>
        </p:grpSpPr>
        <p:sp>
          <p:nvSpPr>
            <p:cNvPr id="23617" name="WordArt 65">
              <a:extLst>
                <a:ext uri="{FF2B5EF4-FFF2-40B4-BE49-F238E27FC236}">
                  <a16:creationId xmlns:a16="http://schemas.microsoft.com/office/drawing/2014/main" id="{D623EBBB-19E9-4BD2-994C-600833C451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7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F99F2261-7254-491E-BC61-0F64A58323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7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高原町</a:t>
              </a:r>
            </a:p>
          </p:txBody>
        </p:sp>
      </p:grpSp>
      <p:grpSp>
        <p:nvGrpSpPr>
          <p:cNvPr id="23619" name="Group 67">
            <a:extLst>
              <a:ext uri="{FF2B5EF4-FFF2-40B4-BE49-F238E27FC236}">
                <a16:creationId xmlns:a16="http://schemas.microsoft.com/office/drawing/2014/main" id="{D46F1343-C528-48F8-AD20-03E2475AE2F5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10294938"/>
            <a:ext cx="396875" cy="133350"/>
            <a:chOff x="1471" y="5933"/>
            <a:chExt cx="250" cy="84"/>
          </a:xfrm>
        </p:grpSpPr>
        <p:sp>
          <p:nvSpPr>
            <p:cNvPr id="23620" name="WordArt 68">
              <a:extLst>
                <a:ext uri="{FF2B5EF4-FFF2-40B4-BE49-F238E27FC236}">
                  <a16:creationId xmlns:a16="http://schemas.microsoft.com/office/drawing/2014/main" id="{6E1B6455-A76F-4540-A3F2-EEA4B62679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593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F11D7A77-7AC7-4C85-943C-B7FCA4B5EF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593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三股町</a:t>
              </a:r>
            </a:p>
          </p:txBody>
        </p:sp>
      </p:grpSp>
      <p:grpSp>
        <p:nvGrpSpPr>
          <p:cNvPr id="23622" name="Group 70">
            <a:extLst>
              <a:ext uri="{FF2B5EF4-FFF2-40B4-BE49-F238E27FC236}">
                <a16:creationId xmlns:a16="http://schemas.microsoft.com/office/drawing/2014/main" id="{1337B1FD-7745-475E-9F42-E1842F92F0CF}"/>
              </a:ext>
            </a:extLst>
          </p:cNvPr>
          <p:cNvGrpSpPr>
            <a:grpSpLocks/>
          </p:cNvGrpSpPr>
          <p:nvPr/>
        </p:nvGrpSpPr>
        <p:grpSpPr bwMode="auto">
          <a:xfrm>
            <a:off x="4872038" y="8134350"/>
            <a:ext cx="396875" cy="133350"/>
            <a:chOff x="1471" y="6129"/>
            <a:chExt cx="250" cy="84"/>
          </a:xfrm>
        </p:grpSpPr>
        <p:sp>
          <p:nvSpPr>
            <p:cNvPr id="23623" name="WordArt 71">
              <a:extLst>
                <a:ext uri="{FF2B5EF4-FFF2-40B4-BE49-F238E27FC236}">
                  <a16:creationId xmlns:a16="http://schemas.microsoft.com/office/drawing/2014/main" id="{41ED0168-BC51-42D4-9B87-2C5AF3830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1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11ED0E21-3D1F-4596-B6F2-AA8A79D3B5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1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宮崎市</a:t>
              </a:r>
            </a:p>
          </p:txBody>
        </p:sp>
      </p:grpSp>
      <p:grpSp>
        <p:nvGrpSpPr>
          <p:cNvPr id="23625" name="Group 73">
            <a:extLst>
              <a:ext uri="{FF2B5EF4-FFF2-40B4-BE49-F238E27FC236}">
                <a16:creationId xmlns:a16="http://schemas.microsoft.com/office/drawing/2014/main" id="{1F489642-AFAF-4AB3-AE00-2FE7B5B52863}"/>
              </a:ext>
            </a:extLst>
          </p:cNvPr>
          <p:cNvGrpSpPr>
            <a:grpSpLocks/>
          </p:cNvGrpSpPr>
          <p:nvPr/>
        </p:nvGrpSpPr>
        <p:grpSpPr bwMode="auto">
          <a:xfrm>
            <a:off x="3071813" y="8943975"/>
            <a:ext cx="396875" cy="133350"/>
            <a:chOff x="1471" y="6356"/>
            <a:chExt cx="250" cy="84"/>
          </a:xfrm>
        </p:grpSpPr>
        <p:sp>
          <p:nvSpPr>
            <p:cNvPr id="23626" name="WordArt 74">
              <a:extLst>
                <a:ext uri="{FF2B5EF4-FFF2-40B4-BE49-F238E27FC236}">
                  <a16:creationId xmlns:a16="http://schemas.microsoft.com/office/drawing/2014/main" id="{D6BA2D60-1866-46EB-8865-F9B7D3B7E9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1" y="63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C1EE6AB9-6700-42CC-B5C9-065733403A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2" y="63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都城市</a:t>
              </a:r>
            </a:p>
          </p:txBody>
        </p:sp>
      </p:grpSp>
      <p:grpSp>
        <p:nvGrpSpPr>
          <p:cNvPr id="23628" name="Group 76">
            <a:extLst>
              <a:ext uri="{FF2B5EF4-FFF2-40B4-BE49-F238E27FC236}">
                <a16:creationId xmlns:a16="http://schemas.microsoft.com/office/drawing/2014/main" id="{E9701EA2-736A-4B20-84C1-44D6DC7F1CB3}"/>
              </a:ext>
            </a:extLst>
          </p:cNvPr>
          <p:cNvGrpSpPr>
            <a:grpSpLocks/>
          </p:cNvGrpSpPr>
          <p:nvPr/>
        </p:nvGrpSpPr>
        <p:grpSpPr bwMode="auto">
          <a:xfrm>
            <a:off x="4513263" y="5524500"/>
            <a:ext cx="396875" cy="133350"/>
            <a:chOff x="5122" y="4287"/>
            <a:chExt cx="250" cy="84"/>
          </a:xfrm>
        </p:grpSpPr>
        <p:sp>
          <p:nvSpPr>
            <p:cNvPr id="23629" name="WordArt 77">
              <a:extLst>
                <a:ext uri="{FF2B5EF4-FFF2-40B4-BE49-F238E27FC236}">
                  <a16:creationId xmlns:a16="http://schemas.microsoft.com/office/drawing/2014/main" id="{72C086BB-0B92-4D5B-86C1-A4B7D77952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2" y="428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B934C8BF-5190-43EF-B9A7-88D4F9222F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23" y="428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西都市</a:t>
              </a:r>
            </a:p>
          </p:txBody>
        </p:sp>
      </p:grpSp>
      <p:grpSp>
        <p:nvGrpSpPr>
          <p:cNvPr id="23631" name="Group 79">
            <a:extLst>
              <a:ext uri="{FF2B5EF4-FFF2-40B4-BE49-F238E27FC236}">
                <a16:creationId xmlns:a16="http://schemas.microsoft.com/office/drawing/2014/main" id="{7D6ECB6A-50ED-4790-9A32-72E6514C2C70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3094038"/>
            <a:ext cx="396875" cy="133350"/>
            <a:chOff x="4712" y="4484"/>
            <a:chExt cx="250" cy="84"/>
          </a:xfrm>
        </p:grpSpPr>
        <p:sp>
          <p:nvSpPr>
            <p:cNvPr id="23632" name="WordArt 80">
              <a:extLst>
                <a:ext uri="{FF2B5EF4-FFF2-40B4-BE49-F238E27FC236}">
                  <a16:creationId xmlns:a16="http://schemas.microsoft.com/office/drawing/2014/main" id="{58376815-529A-4F94-B1ED-43027F6549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90A26B63-632E-4DF5-9F66-A2A126BA8A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門川町</a:t>
              </a:r>
            </a:p>
          </p:txBody>
        </p:sp>
      </p:grpSp>
      <p:grpSp>
        <p:nvGrpSpPr>
          <p:cNvPr id="23634" name="Group 82">
            <a:extLst>
              <a:ext uri="{FF2B5EF4-FFF2-40B4-BE49-F238E27FC236}">
                <a16:creationId xmlns:a16="http://schemas.microsoft.com/office/drawing/2014/main" id="{DC7C80D6-4AAE-42CE-99F4-7662264865EB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2284413"/>
            <a:ext cx="396875" cy="133350"/>
            <a:chOff x="4712" y="4628"/>
            <a:chExt cx="250" cy="84"/>
          </a:xfrm>
        </p:grpSpPr>
        <p:sp>
          <p:nvSpPr>
            <p:cNvPr id="23635" name="WordArt 83">
              <a:extLst>
                <a:ext uri="{FF2B5EF4-FFF2-40B4-BE49-F238E27FC236}">
                  <a16:creationId xmlns:a16="http://schemas.microsoft.com/office/drawing/2014/main" id="{A147F949-4337-46F1-82F9-ECD73378A0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62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2656A83A-952C-49FD-B124-14DE679350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62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諸塚村</a:t>
              </a:r>
            </a:p>
          </p:txBody>
        </p:sp>
      </p:grpSp>
      <p:grpSp>
        <p:nvGrpSpPr>
          <p:cNvPr id="23637" name="Group 85">
            <a:extLst>
              <a:ext uri="{FF2B5EF4-FFF2-40B4-BE49-F238E27FC236}">
                <a16:creationId xmlns:a16="http://schemas.microsoft.com/office/drawing/2014/main" id="{2071919E-9DB4-4BFF-A035-0E666482AE06}"/>
              </a:ext>
            </a:extLst>
          </p:cNvPr>
          <p:cNvGrpSpPr>
            <a:grpSpLocks/>
          </p:cNvGrpSpPr>
          <p:nvPr/>
        </p:nvGrpSpPr>
        <p:grpSpPr bwMode="auto">
          <a:xfrm>
            <a:off x="5413375" y="7054850"/>
            <a:ext cx="396875" cy="133350"/>
            <a:chOff x="4712" y="4824"/>
            <a:chExt cx="250" cy="84"/>
          </a:xfrm>
        </p:grpSpPr>
        <p:sp>
          <p:nvSpPr>
            <p:cNvPr id="23638" name="WordArt 86">
              <a:extLst>
                <a:ext uri="{FF2B5EF4-FFF2-40B4-BE49-F238E27FC236}">
                  <a16:creationId xmlns:a16="http://schemas.microsoft.com/office/drawing/2014/main" id="{DDF6ECFE-119A-459D-9503-08ED7CF849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48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2889C9C0-7B95-45AE-B5C0-08DE9F38FD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48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新富町</a:t>
              </a:r>
            </a:p>
          </p:txBody>
        </p:sp>
      </p:grpSp>
      <p:grpSp>
        <p:nvGrpSpPr>
          <p:cNvPr id="23640" name="Group 88">
            <a:extLst>
              <a:ext uri="{FF2B5EF4-FFF2-40B4-BE49-F238E27FC236}">
                <a16:creationId xmlns:a16="http://schemas.microsoft.com/office/drawing/2014/main" id="{BEABE55D-6E21-4EF5-A496-0885D30F90A2}"/>
              </a:ext>
            </a:extLst>
          </p:cNvPr>
          <p:cNvGrpSpPr>
            <a:grpSpLocks/>
          </p:cNvGrpSpPr>
          <p:nvPr/>
        </p:nvGrpSpPr>
        <p:grpSpPr bwMode="auto">
          <a:xfrm>
            <a:off x="5413375" y="6694488"/>
            <a:ext cx="396875" cy="133350"/>
            <a:chOff x="4712" y="5051"/>
            <a:chExt cx="250" cy="84"/>
          </a:xfrm>
        </p:grpSpPr>
        <p:sp>
          <p:nvSpPr>
            <p:cNvPr id="23641" name="WordArt 89">
              <a:extLst>
                <a:ext uri="{FF2B5EF4-FFF2-40B4-BE49-F238E27FC236}">
                  <a16:creationId xmlns:a16="http://schemas.microsoft.com/office/drawing/2014/main" id="{5742D69A-911B-4E11-98CE-35A604FE50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07A5E664-6AE6-4B05-85C4-1FC694EA86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3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高鍋町</a:t>
              </a:r>
            </a:p>
          </p:txBody>
        </p:sp>
      </p:grpSp>
      <p:grpSp>
        <p:nvGrpSpPr>
          <p:cNvPr id="23643" name="Group 91">
            <a:extLst>
              <a:ext uri="{FF2B5EF4-FFF2-40B4-BE49-F238E27FC236}">
                <a16:creationId xmlns:a16="http://schemas.microsoft.com/office/drawing/2014/main" id="{FC9303F8-88AB-4B4D-97B4-0A3306471FDB}"/>
              </a:ext>
            </a:extLst>
          </p:cNvPr>
          <p:cNvGrpSpPr>
            <a:grpSpLocks/>
          </p:cNvGrpSpPr>
          <p:nvPr/>
        </p:nvGrpSpPr>
        <p:grpSpPr bwMode="auto">
          <a:xfrm>
            <a:off x="4530725" y="6850063"/>
            <a:ext cx="396875" cy="133350"/>
            <a:chOff x="1287" y="7634"/>
            <a:chExt cx="250" cy="84"/>
          </a:xfrm>
        </p:grpSpPr>
        <p:sp>
          <p:nvSpPr>
            <p:cNvPr id="23644" name="WordArt 92">
              <a:extLst>
                <a:ext uri="{FF2B5EF4-FFF2-40B4-BE49-F238E27FC236}">
                  <a16:creationId xmlns:a16="http://schemas.microsoft.com/office/drawing/2014/main" id="{EEE8F199-1A34-401F-804C-1FB4CAF12E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7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9E36B97F-D28F-47D1-989B-5A5F286013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8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国富町</a:t>
              </a:r>
            </a:p>
          </p:txBody>
        </p:sp>
      </p:grpSp>
      <p:grpSp>
        <p:nvGrpSpPr>
          <p:cNvPr id="23646" name="Group 94">
            <a:extLst>
              <a:ext uri="{FF2B5EF4-FFF2-40B4-BE49-F238E27FC236}">
                <a16:creationId xmlns:a16="http://schemas.microsoft.com/office/drawing/2014/main" id="{BD960D33-65ED-4EFD-83FD-44FBB6A95B34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1833563"/>
            <a:ext cx="396875" cy="133350"/>
            <a:chOff x="5144" y="4484"/>
            <a:chExt cx="250" cy="84"/>
          </a:xfrm>
        </p:grpSpPr>
        <p:sp>
          <p:nvSpPr>
            <p:cNvPr id="23647" name="WordArt 95">
              <a:extLst>
                <a:ext uri="{FF2B5EF4-FFF2-40B4-BE49-F238E27FC236}">
                  <a16:creationId xmlns:a16="http://schemas.microsoft.com/office/drawing/2014/main" id="{496F31BD-E0AA-4C23-83DE-63729D51A8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44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F21DE0FC-98E1-4E41-8455-A342115076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44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延岡市</a:t>
              </a:r>
            </a:p>
          </p:txBody>
        </p:sp>
      </p:grpSp>
      <p:grpSp>
        <p:nvGrpSpPr>
          <p:cNvPr id="23649" name="Group 97">
            <a:extLst>
              <a:ext uri="{FF2B5EF4-FFF2-40B4-BE49-F238E27FC236}">
                <a16:creationId xmlns:a16="http://schemas.microsoft.com/office/drawing/2014/main" id="{C81ACE46-6327-42CF-B3D1-F23C446ECD9F}"/>
              </a:ext>
            </a:extLst>
          </p:cNvPr>
          <p:cNvGrpSpPr>
            <a:grpSpLocks/>
          </p:cNvGrpSpPr>
          <p:nvPr/>
        </p:nvGrpSpPr>
        <p:grpSpPr bwMode="auto">
          <a:xfrm>
            <a:off x="4781550" y="9845675"/>
            <a:ext cx="396875" cy="133350"/>
            <a:chOff x="1606" y="6954"/>
            <a:chExt cx="250" cy="84"/>
          </a:xfrm>
        </p:grpSpPr>
        <p:sp>
          <p:nvSpPr>
            <p:cNvPr id="23650" name="WordArt 98">
              <a:extLst>
                <a:ext uri="{FF2B5EF4-FFF2-40B4-BE49-F238E27FC236}">
                  <a16:creationId xmlns:a16="http://schemas.microsoft.com/office/drawing/2014/main" id="{501D205C-AE9B-451D-BA67-F852A1DA66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695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045A89DC-5D5E-4E94-BA29-39BDB8467A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695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日南市</a:t>
              </a:r>
            </a:p>
          </p:txBody>
        </p:sp>
      </p:grpSp>
      <p:grpSp>
        <p:nvGrpSpPr>
          <p:cNvPr id="23652" name="Group 100">
            <a:extLst>
              <a:ext uri="{FF2B5EF4-FFF2-40B4-BE49-F238E27FC236}">
                <a16:creationId xmlns:a16="http://schemas.microsoft.com/office/drawing/2014/main" id="{E6AFD57D-6900-4C06-B087-1F60ECD5086D}"/>
              </a:ext>
            </a:extLst>
          </p:cNvPr>
          <p:cNvGrpSpPr>
            <a:grpSpLocks/>
          </p:cNvGrpSpPr>
          <p:nvPr/>
        </p:nvGrpSpPr>
        <p:grpSpPr bwMode="auto">
          <a:xfrm>
            <a:off x="2713038" y="6784975"/>
            <a:ext cx="396875" cy="133350"/>
            <a:chOff x="1606" y="7150"/>
            <a:chExt cx="250" cy="84"/>
          </a:xfrm>
        </p:grpSpPr>
        <p:sp>
          <p:nvSpPr>
            <p:cNvPr id="23653" name="WordArt 101">
              <a:extLst>
                <a:ext uri="{FF2B5EF4-FFF2-40B4-BE49-F238E27FC236}">
                  <a16:creationId xmlns:a16="http://schemas.microsoft.com/office/drawing/2014/main" id="{EB0AB102-4298-45AA-A10F-BEE705775E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71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DC259943-903D-4A0E-ACC2-58C23263F3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71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小林市</a:t>
              </a:r>
            </a:p>
          </p:txBody>
        </p:sp>
      </p:grpSp>
      <p:grpSp>
        <p:nvGrpSpPr>
          <p:cNvPr id="23655" name="Group 103">
            <a:extLst>
              <a:ext uri="{FF2B5EF4-FFF2-40B4-BE49-F238E27FC236}">
                <a16:creationId xmlns:a16="http://schemas.microsoft.com/office/drawing/2014/main" id="{293E86D6-4F85-4961-A65E-575BF864A7EB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3994150"/>
            <a:ext cx="396875" cy="133350"/>
            <a:chOff x="5144" y="5051"/>
            <a:chExt cx="250" cy="84"/>
          </a:xfrm>
        </p:grpSpPr>
        <p:sp>
          <p:nvSpPr>
            <p:cNvPr id="23656" name="WordArt 104">
              <a:extLst>
                <a:ext uri="{FF2B5EF4-FFF2-40B4-BE49-F238E27FC236}">
                  <a16:creationId xmlns:a16="http://schemas.microsoft.com/office/drawing/2014/main" id="{20B428A1-AADE-4F3C-B662-784B77AF2F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4" y="50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E7408A11-6959-4472-8BE0-B8FE5EF559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5" y="50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日向市</a:t>
              </a:r>
            </a:p>
          </p:txBody>
        </p:sp>
      </p:grpSp>
      <p:grpSp>
        <p:nvGrpSpPr>
          <p:cNvPr id="23658" name="Group 106">
            <a:extLst>
              <a:ext uri="{FF2B5EF4-FFF2-40B4-BE49-F238E27FC236}">
                <a16:creationId xmlns:a16="http://schemas.microsoft.com/office/drawing/2014/main" id="{D1AC219D-BF13-4995-8874-285F0DF3BC45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11374438"/>
            <a:ext cx="396875" cy="133350"/>
            <a:chOff x="1719" y="7634"/>
            <a:chExt cx="250" cy="84"/>
          </a:xfrm>
        </p:grpSpPr>
        <p:sp>
          <p:nvSpPr>
            <p:cNvPr id="23659" name="WordArt 107">
              <a:extLst>
                <a:ext uri="{FF2B5EF4-FFF2-40B4-BE49-F238E27FC236}">
                  <a16:creationId xmlns:a16="http://schemas.microsoft.com/office/drawing/2014/main" id="{2330F700-4082-42E4-AAEF-BEAE850306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9" y="76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EC2A02B6-23C1-4063-B6F5-66636F3781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20" y="76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串間市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4536</TotalTime>
  <Words>448</Words>
  <PresentationFormat>A3 297x420 mm</PresentationFormat>
  <Paragraphs>416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宮崎県の地図</dc:title>
  <dc:subject>宮崎県の地図</dc:subject>
  <dc:creator>digipot.net</dc:creator>
  <cp:revision>1</cp:revision>
  <dcterms:created xsi:type="dcterms:W3CDTF">2011-09-01T12:09:10Z</dcterms:created>
  <dcterms:modified xsi:type="dcterms:W3CDTF">2019-01-28T02:05:16Z</dcterms:modified>
  <cp:version>1</cp:version>
</cp:coreProperties>
</file>